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heme/theme3.xml" ContentType="application/vnd.openxmlformats-officedocument.theme+xml"/>
  <Override PartName="/ppt/theme/theme4.xml" ContentType="application/vnd.openxmlformats-officedocument.theme+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notesSlides/notesSlide1.xml" ContentType="application/vnd.openxmlformats-officedocument.presentationml.notesSlide+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notesSlides/notesSlide2.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notesSlides/notesSlide3.xml" ContentType="application/vnd.openxmlformats-officedocument.presentationml.notesSlide+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25"/>
  </p:notesMasterIdLst>
  <p:handoutMasterIdLst>
    <p:handoutMasterId r:id="rId26"/>
  </p:handoutMasterIdLst>
  <p:sldIdLst>
    <p:sldId id="368" r:id="rId3"/>
    <p:sldId id="369" r:id="rId4"/>
    <p:sldId id="370" r:id="rId5"/>
    <p:sldId id="411" r:id="rId6"/>
    <p:sldId id="412" r:id="rId7"/>
    <p:sldId id="374" r:id="rId8"/>
    <p:sldId id="392" r:id="rId9"/>
    <p:sldId id="376" r:id="rId10"/>
    <p:sldId id="413" r:id="rId11"/>
    <p:sldId id="414" r:id="rId12"/>
    <p:sldId id="415" r:id="rId13"/>
    <p:sldId id="380" r:id="rId14"/>
    <p:sldId id="381" r:id="rId15"/>
    <p:sldId id="382" r:id="rId16"/>
    <p:sldId id="383" r:id="rId17"/>
    <p:sldId id="385" r:id="rId18"/>
    <p:sldId id="387" r:id="rId19"/>
    <p:sldId id="416" r:id="rId20"/>
    <p:sldId id="388" r:id="rId21"/>
    <p:sldId id="390" r:id="rId22"/>
    <p:sldId id="418" r:id="rId23"/>
    <p:sldId id="391" r:id="rId24"/>
  </p:sldIdLst>
  <p:sldSz cx="9144000" cy="5143500" type="screen16x9"/>
  <p:notesSz cx="6858000" cy="9144000"/>
  <p:embeddedFontLst>
    <p:embeddedFont>
      <p:font typeface="Calibri" pitchFamily="34" charset="0"/>
      <p:regular r:id="rId27"/>
      <p:bold r:id="rId28"/>
      <p:italic r:id="rId29"/>
      <p:boldItalic r:id="rId30"/>
    </p:embeddedFont>
    <p:embeddedFont>
      <p:font typeface="黑体" pitchFamily="49" charset="-122"/>
      <p:regular r:id="rId31"/>
    </p:embeddedFont>
    <p:embeddedFont>
      <p:font typeface="幼圆" pitchFamily="49" charset="-122"/>
      <p:regular r:id="rId32"/>
    </p:embeddedFont>
    <p:embeddedFont>
      <p:font typeface="汉仪雅酷黑简" charset="-122"/>
      <p:regular r:id="rId33"/>
    </p:embeddedFont>
    <p:embeddedFont>
      <p:font typeface="微软雅黑" pitchFamily="34" charset="-122"/>
      <p:regular r:id="rId34"/>
      <p:bold r:id="rId35"/>
    </p:embeddedFont>
  </p:embeddedFontLst>
  <p:custDataLst>
    <p:tags r:id="rId36"/>
  </p:custDataLst>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幸全" initials="幸全" lastIdx="1" clrIdx="0"/>
  <p:cmAuthor id="2" name="作者" initials="作" lastIdx="0" clrIdx="1"/>
  <p:cmAuthor id="3" name="kw003" initials="k" lastIdx="2"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1F497D"/>
    <a:srgbClr val="4DA4E4"/>
    <a:srgbClr val="4BA3E7"/>
    <a:srgbClr val="FFFFFF"/>
    <a:srgbClr val="4EA4E3"/>
    <a:srgbClr val="60B4F5"/>
    <a:srgbClr val="C2C5C8"/>
    <a:srgbClr val="4B9CD8"/>
    <a:srgbClr val="CCEB87"/>
    <a:srgbClr val="FFA7A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9848" autoAdjust="0"/>
  </p:normalViewPr>
  <p:slideViewPr>
    <p:cSldViewPr showGuides="1">
      <p:cViewPr varScale="1">
        <p:scale>
          <a:sx n="152" d="100"/>
          <a:sy n="152" d="100"/>
        </p:scale>
        <p:origin x="-444" y="-96"/>
      </p:cViewPr>
      <p:guideLst>
        <p:guide orient="horz" pos="1756"/>
        <p:guide pos="2951"/>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8.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33" Type="http://schemas.openxmlformats.org/officeDocument/2006/relationships/font" Target="fonts/font7.fntdata"/><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2022/5/30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7296341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ea typeface="+mn-ea"/>
              </a:defRPr>
            </a:lvl1pPr>
          </a:lstStyle>
          <a:p>
            <a:pPr>
              <a:defRPr/>
            </a:pPr>
            <a:fld id="{85B52246-4C2B-4F5C-9636-DCFCF94C4588}" type="datetimeFigureOut">
              <a:rPr lang="zh-CN" altLang="en-US"/>
              <a:t>2022/5/30</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lstStyle>
            <a:lvl1pPr algn="r" eaLnBrk="1" hangingPunct="1">
              <a:defRPr sz="1200" smtClean="0"/>
            </a:lvl1pPr>
          </a:lstStyle>
          <a:p>
            <a:pPr>
              <a:defRPr/>
            </a:pPr>
            <a:fld id="{AE826E70-7025-4C9D-8237-2771BE0B919E}" type="slidenum">
              <a:rPr lang="zh-CN" altLang="en-US"/>
              <a:t>‹#›</a:t>
            </a:fld>
            <a:endParaRPr lang="zh-CN" altLang="en-US"/>
          </a:p>
        </p:txBody>
      </p:sp>
    </p:spTree>
    <p:extLst>
      <p:ext uri="{BB962C8B-B14F-4D97-AF65-F5344CB8AC3E}">
        <p14:creationId xmlns:p14="http://schemas.microsoft.com/office/powerpoint/2010/main" val="2349190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幻灯片图像占位符 1"/>
          <p:cNvSpPr>
            <a:spLocks noGrp="1" noRot="1" noChangeAspect="1"/>
          </p:cNvSpPr>
          <p:nvPr>
            <p:ph type="sldImg"/>
          </p:nvPr>
        </p:nvSpPr>
        <p:spPr/>
      </p:sp>
      <p:sp>
        <p:nvSpPr>
          <p:cNvPr id="54274" name="文本占位符 2"/>
          <p:cNvSpPr>
            <a:spLocks noGrp="1"/>
          </p:cNvSpPr>
          <p:nvPr>
            <p:ph type="body"/>
          </p:nvPr>
        </p:nvSpPr>
        <p:spPr/>
        <p:txBody>
          <a:bodyPr lIns="91440" tIns="45720" rIns="91440" bIns="45720" anchor="t" anchorCtr="0"/>
          <a:lstStyle/>
          <a:p>
            <a:pPr lvl="0"/>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png"/><Relationship Id="rId17" Type="http://schemas.openxmlformats.org/officeDocument/2006/relationships/image" Target="../media/image16.emf"/><Relationship Id="rId2" Type="http://schemas.openxmlformats.org/officeDocument/2006/relationships/image" Target="../media/image1.jpeg"/><Relationship Id="rId16"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 Id="rId14" Type="http://schemas.openxmlformats.org/officeDocument/2006/relationships/image" Target="../media/image1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19.jpeg"/><Relationship Id="rId4"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12.xml"/><Relationship Id="rId7" Type="http://schemas.openxmlformats.org/officeDocument/2006/relationships/image" Target="../media/image20.png"/><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image" Target="../media/image22.png"/><Relationship Id="rId5" Type="http://schemas.openxmlformats.org/officeDocument/2006/relationships/slideMaster" Target="../slideMasters/slideMaster2.xml"/><Relationship Id="rId4" Type="http://schemas.openxmlformats.org/officeDocument/2006/relationships/tags" Target="../tags/tag13.xml"/></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7.xml"/><Relationship Id="rId1" Type="http://schemas.openxmlformats.org/officeDocument/2006/relationships/tags" Target="../tags/tag16.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17.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20.png"/><Relationship Id="rId4" Type="http://schemas.openxmlformats.org/officeDocument/2006/relationships/image" Target="../media/image23.png"/></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18.png"/></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3.xml"/><Relationship Id="rId1" Type="http://schemas.openxmlformats.org/officeDocument/2006/relationships/tags" Target="../tags/tag22.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25.xml"/><Relationship Id="rId1" Type="http://schemas.openxmlformats.org/officeDocument/2006/relationships/tags" Target="../tags/tag24.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22.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19.jpeg"/><Relationship Id="rId5" Type="http://schemas.openxmlformats.org/officeDocument/2006/relationships/slideMaster" Target="../slideMasters/slideMaster2.xml"/><Relationship Id="rId4" Type="http://schemas.openxmlformats.org/officeDocument/2006/relationships/tags" Target="../tags/tag29.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32.xml"/><Relationship Id="rId7" Type="http://schemas.openxmlformats.org/officeDocument/2006/relationships/slideMaster" Target="../slideMasters/slideMaster2.xml"/><Relationship Id="rId2" Type="http://schemas.openxmlformats.org/officeDocument/2006/relationships/tags" Target="../tags/tag31.xml"/><Relationship Id="rId1" Type="http://schemas.openxmlformats.org/officeDocument/2006/relationships/tags" Target="../tags/tag30.xml"/><Relationship Id="rId6" Type="http://schemas.openxmlformats.org/officeDocument/2006/relationships/tags" Target="../tags/tag35.xml"/><Relationship Id="rId5" Type="http://schemas.openxmlformats.org/officeDocument/2006/relationships/tags" Target="../tags/tag34.xml"/><Relationship Id="rId4" Type="http://schemas.openxmlformats.org/officeDocument/2006/relationships/tags" Target="../tags/tag33.xml"/><Relationship Id="rId9" Type="http://schemas.openxmlformats.org/officeDocument/2006/relationships/image" Target="../media/image21.png"/></Relationships>
</file>

<file path=ppt/slideLayouts/_rels/slideLayout24.xml.rels><?xml version="1.0" encoding="UTF-8" standalone="yes"?>
<Relationships xmlns="http://schemas.openxmlformats.org/package/2006/relationships"><Relationship Id="rId8" Type="http://schemas.openxmlformats.org/officeDocument/2006/relationships/tags" Target="../tags/tag43.xml"/><Relationship Id="rId3" Type="http://schemas.openxmlformats.org/officeDocument/2006/relationships/tags" Target="../tags/tag38.xml"/><Relationship Id="rId7" Type="http://schemas.openxmlformats.org/officeDocument/2006/relationships/tags" Target="../tags/tag42.xml"/><Relationship Id="rId2" Type="http://schemas.openxmlformats.org/officeDocument/2006/relationships/tags" Target="../tags/tag37.xml"/><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image" Target="../media/image21.png"/><Relationship Id="rId5" Type="http://schemas.openxmlformats.org/officeDocument/2006/relationships/tags" Target="../tags/tag40.xml"/><Relationship Id="rId10" Type="http://schemas.openxmlformats.org/officeDocument/2006/relationships/image" Target="../media/image20.png"/><Relationship Id="rId4" Type="http://schemas.openxmlformats.org/officeDocument/2006/relationships/tags" Target="../tags/tag39.xml"/><Relationship Id="rId9"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8" Type="http://schemas.openxmlformats.org/officeDocument/2006/relationships/tags" Target="../tags/tag51.xml"/><Relationship Id="rId3" Type="http://schemas.openxmlformats.org/officeDocument/2006/relationships/tags" Target="../tags/tag46.xml"/><Relationship Id="rId7" Type="http://schemas.openxmlformats.org/officeDocument/2006/relationships/tags" Target="../tags/tag50.xml"/><Relationship Id="rId12" Type="http://schemas.openxmlformats.org/officeDocument/2006/relationships/image" Target="../media/image21.png"/><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tags" Target="../tags/tag49.xml"/><Relationship Id="rId11" Type="http://schemas.openxmlformats.org/officeDocument/2006/relationships/image" Target="../media/image20.png"/><Relationship Id="rId5" Type="http://schemas.openxmlformats.org/officeDocument/2006/relationships/tags" Target="../tags/tag48.xml"/><Relationship Id="rId10" Type="http://schemas.openxmlformats.org/officeDocument/2006/relationships/slideMaster" Target="../slideMasters/slideMaster2.xml"/><Relationship Id="rId4" Type="http://schemas.openxmlformats.org/officeDocument/2006/relationships/tags" Target="../tags/tag47.xml"/><Relationship Id="rId9" Type="http://schemas.openxmlformats.org/officeDocument/2006/relationships/tags" Target="../tags/tag52.xml"/></Relationships>
</file>

<file path=ppt/slideLayouts/_rels/slideLayout26.xml.rels><?xml version="1.0" encoding="UTF-8" standalone="yes"?>
<Relationships xmlns="http://schemas.openxmlformats.org/package/2006/relationships"><Relationship Id="rId8" Type="http://schemas.openxmlformats.org/officeDocument/2006/relationships/tags" Target="../tags/tag60.xml"/><Relationship Id="rId3" Type="http://schemas.openxmlformats.org/officeDocument/2006/relationships/tags" Target="../tags/tag55.xml"/><Relationship Id="rId7" Type="http://schemas.openxmlformats.org/officeDocument/2006/relationships/tags" Target="../tags/tag59.xml"/><Relationship Id="rId12" Type="http://schemas.openxmlformats.org/officeDocument/2006/relationships/image" Target="../media/image21.pn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11" Type="http://schemas.openxmlformats.org/officeDocument/2006/relationships/image" Target="../media/image20.png"/><Relationship Id="rId5" Type="http://schemas.openxmlformats.org/officeDocument/2006/relationships/tags" Target="../tags/tag57.xml"/><Relationship Id="rId10" Type="http://schemas.openxmlformats.org/officeDocument/2006/relationships/slideMaster" Target="../slideMasters/slideMaster2.xml"/><Relationship Id="rId4" Type="http://schemas.openxmlformats.org/officeDocument/2006/relationships/tags" Target="../tags/tag56.xml"/><Relationship Id="rId9" Type="http://schemas.openxmlformats.org/officeDocument/2006/relationships/tags" Target="../tags/tag61.xml"/></Relationships>
</file>

<file path=ppt/slideLayouts/_rels/slideLayout27.xml.rels><?xml version="1.0" encoding="UTF-8" standalone="yes"?>
<Relationships xmlns="http://schemas.openxmlformats.org/package/2006/relationships"><Relationship Id="rId8" Type="http://schemas.openxmlformats.org/officeDocument/2006/relationships/tags" Target="../tags/tag69.xml"/><Relationship Id="rId3" Type="http://schemas.openxmlformats.org/officeDocument/2006/relationships/tags" Target="../tags/tag64.xml"/><Relationship Id="rId7" Type="http://schemas.openxmlformats.org/officeDocument/2006/relationships/tags" Target="../tags/tag68.xml"/><Relationship Id="rId12" Type="http://schemas.openxmlformats.org/officeDocument/2006/relationships/image" Target="../media/image21.png"/><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tags" Target="../tags/tag67.xml"/><Relationship Id="rId11" Type="http://schemas.openxmlformats.org/officeDocument/2006/relationships/image" Target="../media/image20.png"/><Relationship Id="rId5" Type="http://schemas.openxmlformats.org/officeDocument/2006/relationships/tags" Target="../tags/tag66.xml"/><Relationship Id="rId10" Type="http://schemas.openxmlformats.org/officeDocument/2006/relationships/slideMaster" Target="../slideMasters/slideMaster2.xml"/><Relationship Id="rId4" Type="http://schemas.openxmlformats.org/officeDocument/2006/relationships/tags" Target="../tags/tag65.xml"/><Relationship Id="rId9" Type="http://schemas.openxmlformats.org/officeDocument/2006/relationships/tags" Target="../tags/tag70.xml"/></Relationships>
</file>

<file path=ppt/slideLayouts/_rels/slideLayout28.xml.rels><?xml version="1.0" encoding="UTF-8" standalone="yes"?>
<Relationships xmlns="http://schemas.openxmlformats.org/package/2006/relationships"><Relationship Id="rId8" Type="http://schemas.openxmlformats.org/officeDocument/2006/relationships/tags" Target="../tags/tag78.xml"/><Relationship Id="rId13" Type="http://schemas.openxmlformats.org/officeDocument/2006/relationships/image" Target="../media/image20.png"/><Relationship Id="rId3" Type="http://schemas.openxmlformats.org/officeDocument/2006/relationships/tags" Target="../tags/tag73.xml"/><Relationship Id="rId7" Type="http://schemas.openxmlformats.org/officeDocument/2006/relationships/tags" Target="../tags/tag77.xml"/><Relationship Id="rId12" Type="http://schemas.openxmlformats.org/officeDocument/2006/relationships/slideMaster" Target="../slideMasters/slideMaster2.xml"/><Relationship Id="rId2" Type="http://schemas.openxmlformats.org/officeDocument/2006/relationships/tags" Target="../tags/tag72.xml"/><Relationship Id="rId1" Type="http://schemas.openxmlformats.org/officeDocument/2006/relationships/tags" Target="../tags/tag71.xml"/><Relationship Id="rId6" Type="http://schemas.openxmlformats.org/officeDocument/2006/relationships/tags" Target="../tags/tag76.xml"/><Relationship Id="rId11" Type="http://schemas.openxmlformats.org/officeDocument/2006/relationships/tags" Target="../tags/tag81.xml"/><Relationship Id="rId5" Type="http://schemas.openxmlformats.org/officeDocument/2006/relationships/tags" Target="../tags/tag75.xml"/><Relationship Id="rId10" Type="http://schemas.openxmlformats.org/officeDocument/2006/relationships/tags" Target="../tags/tag80.xml"/><Relationship Id="rId4" Type="http://schemas.openxmlformats.org/officeDocument/2006/relationships/tags" Target="../tags/tag74.xml"/><Relationship Id="rId9" Type="http://schemas.openxmlformats.org/officeDocument/2006/relationships/tags" Target="../tags/tag79.xml"/><Relationship Id="rId14" Type="http://schemas.openxmlformats.org/officeDocument/2006/relationships/image" Target="../media/image21.png"/></Relationships>
</file>

<file path=ppt/slideLayouts/_rels/slideLayout29.xml.rels><?xml version="1.0" encoding="UTF-8" standalone="yes"?>
<Relationships xmlns="http://schemas.openxmlformats.org/package/2006/relationships"><Relationship Id="rId8" Type="http://schemas.openxmlformats.org/officeDocument/2006/relationships/tags" Target="../tags/tag89.xml"/><Relationship Id="rId3" Type="http://schemas.openxmlformats.org/officeDocument/2006/relationships/tags" Target="../tags/tag84.xml"/><Relationship Id="rId7" Type="http://schemas.openxmlformats.org/officeDocument/2006/relationships/tags" Target="../tags/tag88.xml"/><Relationship Id="rId2" Type="http://schemas.openxmlformats.org/officeDocument/2006/relationships/tags" Target="../tags/tag83.xml"/><Relationship Id="rId1" Type="http://schemas.openxmlformats.org/officeDocument/2006/relationships/tags" Target="../tags/tag82.xml"/><Relationship Id="rId6" Type="http://schemas.openxmlformats.org/officeDocument/2006/relationships/tags" Target="../tags/tag87.xml"/><Relationship Id="rId11" Type="http://schemas.openxmlformats.org/officeDocument/2006/relationships/image" Target="../media/image24.png"/><Relationship Id="rId5" Type="http://schemas.openxmlformats.org/officeDocument/2006/relationships/tags" Target="../tags/tag86.xml"/><Relationship Id="rId10" Type="http://schemas.openxmlformats.org/officeDocument/2006/relationships/image" Target="../media/image20.png"/><Relationship Id="rId4" Type="http://schemas.openxmlformats.org/officeDocument/2006/relationships/tags" Target="../tags/tag85.xml"/><Relationship Id="rId9"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Picture 2" descr="F:\263\LD.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8" descr="F:\263\1.png"/>
          <p:cNvPicPr>
            <a:picLocks noChangeAspect="1" noChangeArrowheads="1"/>
          </p:cNvPicPr>
          <p:nvPr userDrawn="1"/>
        </p:nvPicPr>
        <p:blipFill>
          <a:blip r:embed="rId3">
            <a:extLst>
              <a:ext uri="{28A0092B-C50C-407E-A947-70E740481C1C}">
                <a14:useLocalDpi xmlns:a14="http://schemas.microsoft.com/office/drawing/2010/main" val="0"/>
              </a:ext>
            </a:extLst>
          </a:blip>
          <a:srcRect t="21812" b="24571"/>
          <a:stretch>
            <a:fillRect/>
          </a:stretch>
        </p:blipFill>
        <p:spPr bwMode="auto">
          <a:xfrm>
            <a:off x="0" y="2039938"/>
            <a:ext cx="9144000" cy="294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9" descr="F:\263\2.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5648325" y="2716213"/>
            <a:ext cx="835025"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F:\263\3.png"/>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4967288" y="2906713"/>
            <a:ext cx="792162" cy="722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1" descr="F:\263\4.png"/>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3779838" y="3648075"/>
            <a:ext cx="2870200" cy="1095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2" descr="F:\263\5.png"/>
          <p:cNvPicPr>
            <a:picLocks noChangeAspect="1" noChangeArrowheads="1"/>
          </p:cNvPicPr>
          <p:nvPr userDrawn="1"/>
        </p:nvPicPr>
        <p:blipFill>
          <a:blip r:embed="rId7">
            <a:extLst>
              <a:ext uri="{28A0092B-C50C-407E-A947-70E740481C1C}">
                <a14:useLocalDpi xmlns:a14="http://schemas.microsoft.com/office/drawing/2010/main" val="0"/>
              </a:ext>
            </a:extLst>
          </a:blip>
          <a:srcRect/>
          <a:stretch>
            <a:fillRect/>
          </a:stretch>
        </p:blipFill>
        <p:spPr bwMode="auto">
          <a:xfrm>
            <a:off x="6948488" y="3640138"/>
            <a:ext cx="2217737" cy="1176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F:\263\4.png"/>
          <p:cNvPicPr>
            <a:picLocks noChangeAspect="1" noChangeArrowheads="1"/>
          </p:cNvPicPr>
          <p:nvPr userDrawn="1"/>
        </p:nvPicPr>
        <p:blipFill>
          <a:blip r:embed="rId8">
            <a:extLst>
              <a:ext uri="{28A0092B-C50C-407E-A947-70E740481C1C}">
                <a14:useLocalDpi xmlns:a14="http://schemas.microsoft.com/office/drawing/2010/main" val="0"/>
              </a:ext>
            </a:extLst>
          </a:blip>
          <a:srcRect/>
          <a:stretch>
            <a:fillRect/>
          </a:stretch>
        </p:blipFill>
        <p:spPr bwMode="auto">
          <a:xfrm>
            <a:off x="-166688" y="3651250"/>
            <a:ext cx="2303463" cy="105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descr="F:\263\6.png"/>
          <p:cNvPicPr>
            <a:picLocks noChangeAspect="1" noChangeArrowheads="1"/>
          </p:cNvPicPr>
          <p:nvPr userDrawn="1"/>
        </p:nvPicPr>
        <p:blipFill>
          <a:blip r:embed="rId9">
            <a:extLst>
              <a:ext uri="{28A0092B-C50C-407E-A947-70E740481C1C}">
                <a14:useLocalDpi xmlns:a14="http://schemas.microsoft.com/office/drawing/2010/main" val="0"/>
              </a:ext>
            </a:extLst>
          </a:blip>
          <a:srcRect/>
          <a:stretch>
            <a:fillRect/>
          </a:stretch>
        </p:blipFill>
        <p:spPr bwMode="auto">
          <a:xfrm>
            <a:off x="6364288" y="2547938"/>
            <a:ext cx="1293812" cy="1058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4" descr="F:\263\7.png"/>
          <p:cNvPicPr>
            <a:picLocks noChangeAspect="1" noChangeArrowheads="1"/>
          </p:cNvPicPr>
          <p:nvPr userDrawn="1"/>
        </p:nvPicPr>
        <p:blipFill>
          <a:blip r:embed="rId10">
            <a:extLst>
              <a:ext uri="{28A0092B-C50C-407E-A947-70E740481C1C}">
                <a14:useLocalDpi xmlns:a14="http://schemas.microsoft.com/office/drawing/2010/main" val="0"/>
              </a:ext>
            </a:extLst>
          </a:blip>
          <a:srcRect/>
          <a:stretch>
            <a:fillRect/>
          </a:stretch>
        </p:blipFill>
        <p:spPr bwMode="auto">
          <a:xfrm>
            <a:off x="750888" y="2508250"/>
            <a:ext cx="2411412" cy="1120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6" descr="F:\263\ET是-023.pn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l="15588" t="8202" r="23126" b="27260"/>
          <a:stretch>
            <a:fillRect/>
          </a:stretch>
        </p:blipFill>
        <p:spPr bwMode="auto">
          <a:xfrm>
            <a:off x="255588" y="1425575"/>
            <a:ext cx="2947987" cy="3554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 descr="F:\263\ET-D023.png"/>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731838" y="3003550"/>
            <a:ext cx="4862512" cy="2576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5" descr="F:\263\8.png"/>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2955925" y="2606675"/>
            <a:ext cx="1347788" cy="985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6" descr="F:\263\9.png"/>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812088" y="2481263"/>
            <a:ext cx="1146175" cy="1144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7" descr="F:\263\10.png"/>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7350125" y="919163"/>
            <a:ext cx="1035050" cy="154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8" descr="F:\263\11.png"/>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349250" y="582613"/>
            <a:ext cx="1438275" cy="1103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21"/>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rot="19572516">
            <a:off x="1760538" y="2265363"/>
            <a:ext cx="1568450" cy="3306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F4859F84-1DF4-42AB-9982-730B7E175D62}" type="datetimeFigureOut">
              <a:rPr lang="zh-CN" altLang="en-US"/>
              <a:t>2022/5/30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25CAAE1-313B-435E-8894-1B79899C1E6E}" type="slidenum">
              <a:rPr lang="zh-CN" altLang="en-US"/>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05979"/>
            <a:ext cx="6019800" cy="4388644"/>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lvl1pPr>
              <a:defRPr/>
            </a:lvl1pPr>
          </a:lstStyle>
          <a:p>
            <a:pPr>
              <a:defRPr/>
            </a:pPr>
            <a:fld id="{09627D25-EF93-4514-A18B-4CF0D671B9A5}" type="datetimeFigureOut">
              <a:rPr lang="zh-CN" altLang="en-US"/>
              <a:t>2022/5/30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27C2B1F-3B4C-4071-838A-EAB2B5357FF1}" type="slidenum">
              <a:rPr lang="zh-CN" altLang="en-US"/>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126" name="图片 125"/>
          <p:cNvPicPr>
            <a:picLocks noChangeAspect="1"/>
          </p:cNvPicPr>
          <p:nvPr>
            <p:custDataLst>
              <p:tags r:id="rId1"/>
            </p:custDataLst>
          </p:nvPr>
        </p:nvPicPr>
        <p:blipFill>
          <a:blip r:embed="rId5">
            <a:extLst>
              <a:ext uri="{28A0092B-C50C-407E-A947-70E740481C1C}">
                <a14:useLocalDpi xmlns:a14="http://schemas.microsoft.com/office/drawing/2010/main" val="0"/>
              </a:ext>
            </a:extLst>
          </a:blip>
          <a:stretch>
            <a:fillRect/>
          </a:stretch>
        </p:blipFill>
        <p:spPr>
          <a:xfrm>
            <a:off x="0" y="5134"/>
            <a:ext cx="9144000" cy="5133233"/>
          </a:xfrm>
          <a:prstGeom prst="rect">
            <a:avLst/>
          </a:prstGeom>
        </p:spPr>
      </p:pic>
      <p:sp>
        <p:nvSpPr>
          <p:cNvPr id="16" name="日期占位符 15"/>
          <p:cNvSpPr>
            <a:spLocks noGrp="1"/>
          </p:cNvSpPr>
          <p:nvPr>
            <p:ph type="dt" sz="half" idx="10"/>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760FBDFE-C587-4B4C-A407-44438C67B59E}" type="datetimeFigureOut">
              <a:rPr lang="zh-CN" altLang="en-US" smtClean="0"/>
              <a:t>2022/5/30</a:t>
            </a:fld>
            <a:endParaRPr lang="zh-CN" altLang="en-US"/>
          </a:p>
        </p:txBody>
      </p:sp>
      <p:sp>
        <p:nvSpPr>
          <p:cNvPr id="17" name="页脚占位符 16"/>
          <p:cNvSpPr>
            <a:spLocks noGrp="1"/>
          </p:cNvSpPr>
          <p:nvPr>
            <p:ph type="ftr" sz="quarter" idx="11"/>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endParaRPr lang="zh-CN" altLang="en-US" dirty="0"/>
          </a:p>
        </p:txBody>
      </p:sp>
      <p:sp>
        <p:nvSpPr>
          <p:cNvPr id="18" name="灯片编号占位符 17"/>
          <p:cNvSpPr>
            <a:spLocks noGrp="1"/>
          </p:cNvSpPr>
          <p:nvPr>
            <p:ph type="sldNum" sz="quarter" idx="12"/>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49AE70B2-8BF9-45C0-BB95-33D1B9D3A854}" type="slidenum">
              <a:rPr lang="zh-CN" altLang="en-US" smtClean="0"/>
              <a:t>‹#›</a:t>
            </a:fld>
            <a:endParaRPr lang="zh-CN" altLang="en-US" dirty="0"/>
          </a:p>
        </p:txBody>
      </p:sp>
      <p:sp>
        <p:nvSpPr>
          <p:cNvPr id="2" name="标题 2"/>
          <p:cNvSpPr>
            <a:spLocks noGrp="1"/>
          </p:cNvSpPr>
          <p:nvPr>
            <p:ph type="ctrTitle" idx="2" hasCustomPrompt="1"/>
            <p:custDataLst>
              <p:tags r:id="rId2"/>
            </p:custDataLst>
          </p:nvPr>
        </p:nvSpPr>
        <p:spPr>
          <a:xfrm>
            <a:off x="914422" y="1571824"/>
            <a:ext cx="3619024" cy="1384994"/>
          </a:xfrm>
        </p:spPr>
        <p:txBody>
          <a:bodyPr vert="horz" wrap="square" lIns="0" tIns="0" rIns="0" bIns="0" rtlCol="0" anchor="b" anchorCtr="0">
            <a:normAutofit lnSpcReduction="10000"/>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3375" b="1" i="0" u="none" strike="noStrike" kern="1200" cap="none" spc="600" normalizeH="0" baseline="0" noProof="0" dirty="0">
                <a:ln>
                  <a:noFill/>
                </a:ln>
                <a:solidFill>
                  <a:schemeClr val="dk1">
                    <a:lumMod val="85000"/>
                    <a:lumOff val="15000"/>
                  </a:schemeClr>
                </a:solidFill>
                <a:effectLst/>
                <a:uLnTx/>
                <a:uFillTx/>
                <a:latin typeface="Arial" panose="020B0604020202020204" pitchFamily="34" charset="0"/>
                <a:ea typeface="汉仪乐喵体W" panose="00020600040101010101" charset="-122"/>
                <a:cs typeface="+mj-cs"/>
                <a:sym typeface="Arial" panose="020B0604020202020204" pitchFamily="34" charset="0"/>
              </a:defRPr>
            </a:lvl1pPr>
          </a:lstStyle>
          <a:p>
            <a:pPr lvl="0"/>
            <a:r>
              <a:rPr>
                <a:sym typeface="+mn-ea"/>
              </a:rPr>
              <a:t>编辑标题</a:t>
            </a:r>
          </a:p>
        </p:txBody>
      </p:sp>
      <p:sp>
        <p:nvSpPr>
          <p:cNvPr id="3" name="副标题 3"/>
          <p:cNvSpPr>
            <a:spLocks noGrp="1"/>
          </p:cNvSpPr>
          <p:nvPr>
            <p:ph type="subTitle" idx="3" hasCustomPrompt="1"/>
            <p:custDataLst>
              <p:tags r:id="rId3"/>
            </p:custDataLst>
          </p:nvPr>
        </p:nvSpPr>
        <p:spPr>
          <a:xfrm>
            <a:off x="914422" y="3086893"/>
            <a:ext cx="3619500" cy="277654"/>
          </a:xfrm>
        </p:spPr>
        <p:txBody>
          <a:bodyPr vert="horz" wrap="square" lIns="0" tIns="0" rIns="0" bIns="0" rtlCol="0">
            <a:normAutofit/>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240" b="0" i="0" u="none" strike="noStrike" kern="1200" cap="none" spc="200" normalizeH="0" baseline="0" noProof="0" dirty="0">
                <a:ln>
                  <a:noFill/>
                </a:ln>
                <a:solidFill>
                  <a:schemeClr val="dk1">
                    <a:lumMod val="65000"/>
                    <a:lumOff val="35000"/>
                  </a:schemeClr>
                </a:solidFill>
                <a:effectLst/>
                <a:uLnTx/>
                <a:uFillTx/>
                <a:latin typeface="Arial" panose="020B0604020202020204" pitchFamily="34" charset="0"/>
                <a:ea typeface="幼圆" panose="02010509060101010101" charset="-122"/>
                <a:cs typeface="+mn-cs"/>
                <a:sym typeface="Arial" panose="020B0604020202020204" pitchFamily="34" charset="0"/>
              </a:defRPr>
            </a:lvl1pPr>
            <a:lvl2pPr marL="257175"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1125"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2pPr>
            <a:lvl3pPr marL="514350" indent="0" algn="ctr" defTabSz="914400" rtl="0" eaLnBrk="1" fontAlgn="auto" latinLnBrk="0" hangingPunct="1">
              <a:lnSpc>
                <a:spcPct val="130000"/>
              </a:lnSpc>
              <a:spcBef>
                <a:spcPts val="0"/>
              </a:spcBef>
              <a:spcAft>
                <a:spcPts val="1000"/>
              </a:spcAft>
              <a:buFont typeface="Arial" panose="020B0604020202020204" pitchFamily="34" charset="0"/>
              <a:buNone/>
              <a:defRPr sz="1015"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3pPr>
            <a:lvl4pPr marL="771525" indent="0" algn="ctr" defTabSz="914400" rtl="0" eaLnBrk="1" fontAlgn="auto" latinLnBrk="0" hangingPunct="1">
              <a:lnSpc>
                <a:spcPct val="130000"/>
              </a:lnSpc>
              <a:spcBef>
                <a:spcPts val="0"/>
              </a:spcBef>
              <a:spcAft>
                <a:spcPts val="1000"/>
              </a:spcAft>
              <a:buFont typeface="Arial" panose="020B0604020202020204" pitchFamily="34" charset="0"/>
              <a:buNone/>
              <a:defRPr sz="9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4pPr>
            <a:lvl5pPr marL="1028700" indent="0" algn="ctr" defTabSz="914400" rtl="0" eaLnBrk="1" fontAlgn="auto" latinLnBrk="0" hangingPunct="1">
              <a:lnSpc>
                <a:spcPct val="130000"/>
              </a:lnSpc>
              <a:spcBef>
                <a:spcPts val="0"/>
              </a:spcBef>
              <a:spcAft>
                <a:spcPts val="1000"/>
              </a:spcAft>
              <a:buFont typeface="Arial" panose="020B0604020202020204" pitchFamily="34" charset="0"/>
              <a:buNone/>
              <a:defRPr sz="9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5pPr>
            <a:lvl6pPr marL="1285875" indent="0" algn="ctr" defTabSz="914400" rtl="0" eaLnBrk="1" latinLnBrk="0" hangingPunct="1">
              <a:lnSpc>
                <a:spcPct val="90000"/>
              </a:lnSpc>
              <a:spcBef>
                <a:spcPts val="280"/>
              </a:spcBef>
              <a:buFont typeface="Arial" panose="020B0604020202020204" pitchFamily="34" charset="0"/>
              <a:buNone/>
              <a:defRPr sz="900" kern="1200">
                <a:solidFill>
                  <a:schemeClr val="tx1"/>
                </a:solidFill>
                <a:latin typeface="+mn-lt"/>
                <a:ea typeface="+mn-ea"/>
                <a:cs typeface="+mn-cs"/>
              </a:defRPr>
            </a:lvl6pPr>
            <a:lvl7pPr marL="1543050" indent="0" algn="ctr" defTabSz="914400" rtl="0" eaLnBrk="1" latinLnBrk="0" hangingPunct="1">
              <a:lnSpc>
                <a:spcPct val="90000"/>
              </a:lnSpc>
              <a:spcBef>
                <a:spcPts val="280"/>
              </a:spcBef>
              <a:buFont typeface="Arial" panose="020B0604020202020204" pitchFamily="34" charset="0"/>
              <a:buNone/>
              <a:defRPr sz="900" kern="1200">
                <a:solidFill>
                  <a:schemeClr val="tx1"/>
                </a:solidFill>
                <a:latin typeface="+mn-lt"/>
                <a:ea typeface="+mn-ea"/>
                <a:cs typeface="+mn-cs"/>
              </a:defRPr>
            </a:lvl7pPr>
            <a:lvl8pPr marL="1800225" indent="0" algn="ctr" defTabSz="914400" rtl="0" eaLnBrk="1" latinLnBrk="0" hangingPunct="1">
              <a:lnSpc>
                <a:spcPct val="90000"/>
              </a:lnSpc>
              <a:spcBef>
                <a:spcPts val="280"/>
              </a:spcBef>
              <a:buFont typeface="Arial" panose="020B0604020202020204" pitchFamily="34" charset="0"/>
              <a:buNone/>
              <a:defRPr sz="900" kern="1200">
                <a:solidFill>
                  <a:schemeClr val="tx1"/>
                </a:solidFill>
                <a:latin typeface="+mn-lt"/>
                <a:ea typeface="+mn-ea"/>
                <a:cs typeface="+mn-cs"/>
              </a:defRPr>
            </a:lvl8pPr>
            <a:lvl9pPr marL="2057400" indent="0" algn="ctr" defTabSz="914400" rtl="0" eaLnBrk="1" latinLnBrk="0" hangingPunct="1">
              <a:lnSpc>
                <a:spcPct val="90000"/>
              </a:lnSpc>
              <a:spcBef>
                <a:spcPts val="280"/>
              </a:spcBef>
              <a:buFont typeface="Arial" panose="020B0604020202020204" pitchFamily="34" charset="0"/>
              <a:buNone/>
              <a:defRPr sz="900" kern="1200">
                <a:solidFill>
                  <a:schemeClr val="tx1"/>
                </a:solidFill>
                <a:latin typeface="+mn-lt"/>
                <a:ea typeface="+mn-ea"/>
                <a:cs typeface="+mn-cs"/>
              </a:defRPr>
            </a:lvl9pPr>
          </a:lstStyle>
          <a:p>
            <a:pPr lvl="0"/>
            <a:r>
              <a:rPr>
                <a:sym typeface="+mn-ea"/>
              </a:rPr>
              <a:t>单击此处编辑副标题</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168" name="图片 167"/>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0" y="0"/>
            <a:ext cx="540068" cy="540068"/>
          </a:xfrm>
          <a:prstGeom prst="rect">
            <a:avLst/>
          </a:prstGeom>
        </p:spPr>
      </p:pic>
      <p:pic>
        <p:nvPicPr>
          <p:cNvPr id="47" name="图片 46"/>
          <p:cNvPicPr>
            <a:picLocks noChangeAspect="1"/>
          </p:cNvPicPr>
          <p:nvPr>
            <p:custDataLst>
              <p:tags r:id="rId2"/>
            </p:custDataLst>
          </p:nvPr>
        </p:nvPicPr>
        <p:blipFill>
          <a:blip r:embed="rId5"/>
          <a:stretch>
            <a:fillRect/>
          </a:stretch>
        </p:blipFill>
        <p:spPr>
          <a:xfrm>
            <a:off x="8603933" y="4603433"/>
            <a:ext cx="540068" cy="540068"/>
          </a:xfrm>
          <a:prstGeom prst="rect">
            <a:avLst/>
          </a:prstGeom>
        </p:spPr>
      </p:pic>
      <p:sp>
        <p:nvSpPr>
          <p:cNvPr id="2" name="标题 1"/>
          <p:cNvSpPr>
            <a:spLocks noGrp="1"/>
          </p:cNvSpPr>
          <p:nvPr>
            <p:ph type="title"/>
          </p:nvPr>
        </p:nvSpPr>
        <p:spPr>
          <a:xfrm>
            <a:off x="502412" y="332426"/>
            <a:ext cx="8139178" cy="331473"/>
          </a:xfrm>
        </p:spPr>
        <p:txBody>
          <a:bodyPr vert="horz" lIns="90170" tIns="46990" rIns="90170" bIns="46990" rtlCol="0" anchor="ctr" anchorCtr="0">
            <a:noAutofit/>
          </a:bodyPr>
          <a:lstStyle>
            <a:lvl1pPr marL="0" marR="0" algn="l" defTabSz="914400" rtl="0" eaLnBrk="1" fontAlgn="auto" latinLnBrk="0" hangingPunct="1">
              <a:lnSpc>
                <a:spcPct val="100000"/>
              </a:lnSpc>
              <a:buNone/>
              <a:defRPr kumimoji="0" lang="zh-CN" altLang="en-US" sz="1350" b="1" i="0" u="none" strike="noStrike" kern="1200" cap="none" spc="200" normalizeH="0" baseline="0" noProof="1" dirty="0">
                <a:solidFill>
                  <a:schemeClr val="tx1"/>
                </a:solidFill>
                <a:uFillTx/>
                <a:latin typeface="Arial" panose="020B0604020202020204" pitchFamily="34" charset="0"/>
                <a:ea typeface="幼圆" panose="02010509060101010101" charset="-122"/>
                <a:cs typeface="+mj-cs"/>
                <a:sym typeface="+mn-ea"/>
              </a:defRPr>
            </a:lvl1pPr>
          </a:lstStyle>
          <a:p>
            <a:pPr lvl="0"/>
            <a:r>
              <a:rPr dirty="0">
                <a:sym typeface="+mn-ea"/>
              </a:rPr>
              <a:t>单击此处编辑母版标题样式</a:t>
            </a:r>
          </a:p>
        </p:txBody>
      </p:sp>
      <p:sp>
        <p:nvSpPr>
          <p:cNvPr id="3" name="内容占位符 2"/>
          <p:cNvSpPr>
            <a:spLocks noGrp="1"/>
          </p:cNvSpPr>
          <p:nvPr>
            <p:ph idx="1"/>
          </p:nvPr>
        </p:nvSpPr>
        <p:spPr>
          <a:xfrm>
            <a:off x="502412" y="714381"/>
            <a:ext cx="8139178" cy="4041680"/>
          </a:xfrm>
        </p:spPr>
        <p:txBody>
          <a:bodyPr vert="horz" lIns="90170" tIns="46990" rIns="90170" bIns="46990" rtlCol="0">
            <a:normAutofit/>
          </a:bodyPr>
          <a:lstStyle>
            <a:lvl1pPr marL="128905" marR="0" lvl="0"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幼圆" panose="02010509060101010101" charset="-122"/>
                <a:cs typeface="+mn-cs"/>
                <a:sym typeface="+mn-ea"/>
              </a:defRPr>
            </a:lvl1pPr>
            <a:lvl2pPr marL="386080" marR="0" lvl="1" indent="-12827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900" b="0" i="0" u="none" strike="noStrike" kern="1200" cap="none" spc="150" normalizeH="0" baseline="0" noProof="1" dirty="0">
                <a:solidFill>
                  <a:schemeClr val="tx1"/>
                </a:solidFill>
                <a:uFillTx/>
                <a:latin typeface="Arial" panose="020B0604020202020204" pitchFamily="34" charset="0"/>
                <a:ea typeface="幼圆" panose="02010509060101010101" charset="-122"/>
                <a:cs typeface="+mn-cs"/>
                <a:sym typeface="+mn-ea"/>
              </a:defRPr>
            </a:lvl2pPr>
            <a:lvl3pPr marL="643255" marR="0" lvl="2"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幼圆" panose="02010509060101010101" charset="-122"/>
                <a:cs typeface="+mn-cs"/>
                <a:sym typeface="+mn-ea"/>
              </a:defRPr>
            </a:lvl3pPr>
            <a:lvl4pPr marL="900430" marR="0" lvl="3"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幼圆" panose="02010509060101010101" charset="-122"/>
                <a:cs typeface="+mn-cs"/>
                <a:sym typeface="+mn-ea"/>
              </a:defRPr>
            </a:lvl4pPr>
            <a:lvl5pPr marL="1157605" marR="0" lvl="4"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幼圆" panose="02010509060101010101"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日期占位符 3"/>
          <p:cNvSpPr>
            <a:spLocks noGrp="1"/>
          </p:cNvSpPr>
          <p:nvPr>
            <p:ph type="dt" sz="half" idx="10"/>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760FBDFE-C587-4B4C-A407-44438C67B59E}" type="datetimeFigureOut">
              <a:rPr lang="zh-CN" altLang="en-US" smtClean="0"/>
              <a:t>2022/5/30</a:t>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pic>
        <p:nvPicPr>
          <p:cNvPr id="63" name="图片 62"/>
          <p:cNvPicPr>
            <a:picLocks noChangeAspect="1"/>
          </p:cNvPicPr>
          <p:nvPr>
            <p:custDataLst>
              <p:tags r:id="rId1"/>
            </p:custDataLst>
          </p:nvPr>
        </p:nvPicPr>
        <p:blipFill>
          <a:blip r:embed="rId6"/>
          <a:stretch>
            <a:fillRect/>
          </a:stretch>
        </p:blipFill>
        <p:spPr>
          <a:xfrm>
            <a:off x="161365" y="1363503"/>
            <a:ext cx="2426513" cy="2416486"/>
          </a:xfrm>
          <a:prstGeom prst="rect">
            <a:avLst/>
          </a:prstGeom>
        </p:spPr>
      </p:pic>
      <p:pic>
        <p:nvPicPr>
          <p:cNvPr id="168" name="图片 167"/>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8603933" y="4603433"/>
            <a:ext cx="540068" cy="540068"/>
          </a:xfrm>
          <a:prstGeom prst="rect">
            <a:avLst/>
          </a:prstGeom>
        </p:spPr>
      </p:pic>
      <p:pic>
        <p:nvPicPr>
          <p:cNvPr id="47" name="图片 46"/>
          <p:cNvPicPr>
            <a:picLocks noChangeAspect="1"/>
          </p:cNvPicPr>
          <p:nvPr>
            <p:custDataLst>
              <p:tags r:id="rId3"/>
            </p:custDataLst>
          </p:nvPr>
        </p:nvPicPr>
        <p:blipFill>
          <a:blip r:embed="rId8"/>
          <a:stretch>
            <a:fillRect/>
          </a:stretch>
        </p:blipFill>
        <p:spPr>
          <a:xfrm>
            <a:off x="8603933" y="0"/>
            <a:ext cx="540068" cy="540068"/>
          </a:xfrm>
          <a:prstGeom prst="rect">
            <a:avLst/>
          </a:prstGeom>
        </p:spPr>
      </p:pic>
      <p:sp>
        <p:nvSpPr>
          <p:cNvPr id="4" name="日期占位符 3"/>
          <p:cNvSpPr>
            <a:spLocks noGrp="1"/>
          </p:cNvSpPr>
          <p:nvPr>
            <p:ph type="dt" sz="half" idx="10"/>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760FBDFE-C587-4B4C-A407-44438C67B59E}" type="datetimeFigureOut">
              <a:rPr lang="zh-CN" altLang="en-US" smtClean="0"/>
              <a:t>2022/5/30</a:t>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49AE70B2-8BF9-45C0-BB95-33D1B9D3A854}" type="slidenum">
              <a:rPr lang="zh-CN" altLang="en-US" smtClean="0"/>
              <a:t>‹#›</a:t>
            </a:fld>
            <a:endParaRPr lang="zh-CN" altLang="en-US"/>
          </a:p>
        </p:txBody>
      </p:sp>
      <p:sp>
        <p:nvSpPr>
          <p:cNvPr id="2" name="标题 2"/>
          <p:cNvSpPr>
            <a:spLocks noGrp="1"/>
          </p:cNvSpPr>
          <p:nvPr>
            <p:ph type="ctrTitle" idx="2" hasCustomPrompt="1"/>
            <p:custDataLst>
              <p:tags r:id="rId4"/>
            </p:custDataLst>
          </p:nvPr>
        </p:nvSpPr>
        <p:spPr>
          <a:xfrm>
            <a:off x="3468966" y="1780093"/>
            <a:ext cx="4985089" cy="1620698"/>
          </a:xfrm>
          <a:ln>
            <a:noFill/>
          </a:ln>
        </p:spPr>
        <p:txBody>
          <a:bodyPr vert="horz" wrap="square" lIns="0" tIns="0" rIns="0" bIns="0" rtlCol="0" anchor="b" anchorCtr="0">
            <a:normAutofit/>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2250" b="1" i="0" u="none" strike="noStrike" kern="1200" cap="none" spc="600" normalizeH="0" baseline="0" noProof="0" dirty="0">
                <a:ln>
                  <a:noFill/>
                </a:ln>
                <a:solidFill>
                  <a:schemeClr val="dk1">
                    <a:lumMod val="85000"/>
                    <a:lumOff val="15000"/>
                  </a:schemeClr>
                </a:solidFill>
                <a:effectLst/>
                <a:uLnTx/>
                <a:uFillTx/>
                <a:latin typeface="Arial" panose="020B0604020202020204" pitchFamily="34" charset="0"/>
                <a:ea typeface="汉仪乐喵体W" panose="00020600040101010101" charset="-122"/>
                <a:cs typeface="+mj-cs"/>
                <a:sym typeface="+mn-ea"/>
              </a:defRPr>
            </a:lvl1pPr>
          </a:lstStyle>
          <a:p>
            <a:pPr lvl="0"/>
            <a:r>
              <a:rPr>
                <a:sym typeface="+mn-ea"/>
              </a:rPr>
              <a:t>编辑标题</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168" name="图片 167"/>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0" y="0"/>
            <a:ext cx="540068" cy="540068"/>
          </a:xfrm>
          <a:prstGeom prst="rect">
            <a:avLst/>
          </a:prstGeom>
        </p:spPr>
      </p:pic>
      <p:pic>
        <p:nvPicPr>
          <p:cNvPr id="47" name="图片 46"/>
          <p:cNvPicPr>
            <a:picLocks noChangeAspect="1"/>
          </p:cNvPicPr>
          <p:nvPr>
            <p:custDataLst>
              <p:tags r:id="rId2"/>
            </p:custDataLst>
          </p:nvPr>
        </p:nvPicPr>
        <p:blipFill>
          <a:blip r:embed="rId5"/>
          <a:stretch>
            <a:fillRect/>
          </a:stretch>
        </p:blipFill>
        <p:spPr>
          <a:xfrm>
            <a:off x="8603933" y="4603433"/>
            <a:ext cx="540068" cy="540068"/>
          </a:xfrm>
          <a:prstGeom prst="rect">
            <a:avLst/>
          </a:prstGeom>
        </p:spPr>
      </p:pic>
      <p:sp>
        <p:nvSpPr>
          <p:cNvPr id="2" name="标题 1"/>
          <p:cNvSpPr>
            <a:spLocks noGrp="1"/>
          </p:cNvSpPr>
          <p:nvPr>
            <p:ph type="title"/>
          </p:nvPr>
        </p:nvSpPr>
        <p:spPr>
          <a:xfrm>
            <a:off x="502412" y="332426"/>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350" b="1" i="0" u="none" strike="noStrike" kern="1200" cap="none" spc="200" normalizeH="0" baseline="0" noProof="1" dirty="0">
                <a:solidFill>
                  <a:schemeClr val="tx1"/>
                </a:solidFill>
                <a:uFillTx/>
                <a:latin typeface="Arial" panose="020B0604020202020204" pitchFamily="34" charset="0"/>
                <a:ea typeface="幼圆" panose="02010509060101010101" charset="-122"/>
                <a:cs typeface="+mj-cs"/>
                <a:sym typeface="+mn-ea"/>
              </a:defRPr>
            </a:lvl1pPr>
          </a:lstStyle>
          <a:p>
            <a:pPr lvl="0"/>
            <a:r>
              <a:rPr>
                <a:sym typeface="+mn-ea"/>
              </a:rPr>
              <a:t>单击此处编辑母版标题样式</a:t>
            </a:r>
          </a:p>
        </p:txBody>
      </p:sp>
      <p:sp>
        <p:nvSpPr>
          <p:cNvPr id="3" name="内容占位符 2"/>
          <p:cNvSpPr>
            <a:spLocks noGrp="1"/>
          </p:cNvSpPr>
          <p:nvPr>
            <p:ph sz="half" idx="1"/>
          </p:nvPr>
        </p:nvSpPr>
        <p:spPr>
          <a:xfrm>
            <a:off x="502448" y="714381"/>
            <a:ext cx="3962432" cy="4041680"/>
          </a:xfrm>
        </p:spPr>
        <p:txBody>
          <a:bodyPr vert="horz" lIns="90170" tIns="46990" rIns="90170" bIns="46990" rtlCol="0">
            <a:normAutofit/>
          </a:bodyPr>
          <a:lstStyle>
            <a:lvl1pPr marL="128905" marR="0" lvl="0"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幼圆" panose="02010509060101010101" charset="-122"/>
                <a:cs typeface="+mn-cs"/>
                <a:sym typeface="+mn-ea"/>
              </a:defRPr>
            </a:lvl1pPr>
            <a:lvl2pPr marL="386080" marR="0" lvl="1" indent="-12827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900" b="0" i="0" u="none" strike="noStrike" kern="1200" cap="none" spc="150" normalizeH="0" baseline="0" noProof="1" dirty="0">
                <a:solidFill>
                  <a:schemeClr val="tx1"/>
                </a:solidFill>
                <a:uFillTx/>
                <a:latin typeface="Arial" panose="020B0604020202020204" pitchFamily="34" charset="0"/>
                <a:ea typeface="幼圆" panose="02010509060101010101" charset="-122"/>
                <a:cs typeface="+mn-cs"/>
                <a:sym typeface="+mn-ea"/>
              </a:defRPr>
            </a:lvl2pPr>
            <a:lvl3pPr marL="643255" marR="0" lvl="2"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幼圆" panose="02010509060101010101" charset="-122"/>
                <a:cs typeface="+mn-cs"/>
                <a:sym typeface="+mn-ea"/>
              </a:defRPr>
            </a:lvl3pPr>
            <a:lvl4pPr marL="900430" marR="0" lvl="3"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幼圆" panose="02010509060101010101" charset="-122"/>
                <a:cs typeface="+mn-cs"/>
                <a:sym typeface="+mn-ea"/>
              </a:defRPr>
            </a:lvl4pPr>
            <a:lvl5pPr marL="1157605" marR="0" lvl="4"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幼圆" panose="02010509060101010101" charset="-122"/>
                <a:cs typeface="+mn-cs"/>
                <a:sym typeface="+mn-ea"/>
              </a:defRPr>
            </a:lvl5pPr>
          </a:lstStyle>
          <a:p>
            <a:pPr lvl="0"/>
            <a:r>
              <a:rPr>
                <a:sym typeface="+mn-ea"/>
              </a:rPr>
              <a:t>单击此处编辑母版文本样式</a:t>
            </a:r>
          </a:p>
          <a:p>
            <a:pPr lvl="1"/>
            <a:r>
              <a:rPr>
                <a:sym typeface="+mn-ea"/>
              </a:rPr>
              <a:t>第二级</a:t>
            </a:r>
          </a:p>
          <a:p>
            <a:pPr lvl="2"/>
            <a:r>
              <a:rPr>
                <a:sym typeface="+mn-ea"/>
              </a:rPr>
              <a:t>第三级</a:t>
            </a:r>
          </a:p>
          <a:p>
            <a:pPr lvl="3"/>
            <a:r>
              <a:rPr>
                <a:sym typeface="+mn-ea"/>
              </a:rPr>
              <a:t>第四级</a:t>
            </a:r>
          </a:p>
          <a:p>
            <a:pPr lvl="4"/>
            <a:r>
              <a:rPr>
                <a:sym typeface="+mn-ea"/>
              </a:rPr>
              <a:t>第五级</a:t>
            </a:r>
          </a:p>
        </p:txBody>
      </p:sp>
      <p:sp>
        <p:nvSpPr>
          <p:cNvPr id="4" name="内容占位符 3"/>
          <p:cNvSpPr>
            <a:spLocks noGrp="1"/>
          </p:cNvSpPr>
          <p:nvPr>
            <p:ph sz="half" idx="2"/>
          </p:nvPr>
        </p:nvSpPr>
        <p:spPr>
          <a:xfrm>
            <a:off x="4679158" y="714381"/>
            <a:ext cx="3962432" cy="4041680"/>
          </a:xfrm>
        </p:spPr>
        <p:txBody>
          <a:bodyPr lIns="90170" tIns="46990" rIns="90170" bIns="46990">
            <a:normAutofit/>
          </a:bodyPr>
          <a:lstStyle>
            <a:lvl1pPr eaLnBrk="1" fontAlgn="auto" latinLnBrk="0" hangingPunct="1">
              <a:defRPr sz="900">
                <a:solidFill>
                  <a:schemeClr val="tx1"/>
                </a:solidFill>
                <a:latin typeface="Arial" panose="020B0604020202020204" pitchFamily="34" charset="0"/>
                <a:ea typeface="幼圆" panose="02010509060101010101" charset="-122"/>
              </a:defRPr>
            </a:lvl1pPr>
            <a:lvl2pPr eaLnBrk="1" fontAlgn="auto" latinLnBrk="0" hangingPunct="1">
              <a:defRPr sz="900">
                <a:solidFill>
                  <a:schemeClr val="tx1"/>
                </a:solidFill>
                <a:latin typeface="Arial" panose="020B0604020202020204" pitchFamily="34" charset="0"/>
                <a:ea typeface="幼圆" panose="02010509060101010101" charset="-122"/>
              </a:defRPr>
            </a:lvl2pPr>
            <a:lvl3pPr eaLnBrk="1" fontAlgn="auto" latinLnBrk="0" hangingPunct="1">
              <a:defRPr sz="900">
                <a:solidFill>
                  <a:schemeClr val="tx1"/>
                </a:solidFill>
                <a:latin typeface="Arial" panose="020B0604020202020204" pitchFamily="34" charset="0"/>
                <a:ea typeface="幼圆" panose="02010509060101010101" charset="-122"/>
              </a:defRPr>
            </a:lvl3pPr>
            <a:lvl4pPr eaLnBrk="1" fontAlgn="auto" latinLnBrk="0" hangingPunct="1">
              <a:defRPr sz="900">
                <a:solidFill>
                  <a:schemeClr val="tx1"/>
                </a:solidFill>
                <a:latin typeface="Arial" panose="020B0604020202020204" pitchFamily="34" charset="0"/>
                <a:ea typeface="幼圆" panose="02010509060101010101" charset="-122"/>
              </a:defRPr>
            </a:lvl4pPr>
            <a:lvl5pPr eaLnBrk="1" fontAlgn="auto" latinLnBrk="0" hangingPunct="1">
              <a:defRPr sz="900">
                <a:solidFill>
                  <a:schemeClr val="tx1"/>
                </a:solidFill>
                <a:latin typeface="Arial" panose="020B0604020202020204" pitchFamily="34" charset="0"/>
                <a:ea typeface="幼圆" panose="0201050906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760FBDFE-C587-4B4C-A407-44438C67B59E}" type="datetimeFigureOut">
              <a:rPr lang="zh-CN" altLang="en-US" smtClean="0"/>
              <a:t>2022/5/30</a:t>
            </a:fld>
            <a:endParaRPr lang="zh-CN" altLang="en-US"/>
          </a:p>
        </p:txBody>
      </p:sp>
      <p:sp>
        <p:nvSpPr>
          <p:cNvPr id="6" name="页脚占位符 5"/>
          <p:cNvSpPr>
            <a:spLocks noGrp="1"/>
          </p:cNvSpPr>
          <p:nvPr>
            <p:ph type="ftr" sz="quarter" idx="11"/>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endParaRPr lang="zh-CN" altLang="en-US"/>
          </a:p>
        </p:txBody>
      </p:sp>
      <p:sp>
        <p:nvSpPr>
          <p:cNvPr id="7" name="灯片编号占位符 6"/>
          <p:cNvSpPr>
            <a:spLocks noGrp="1"/>
          </p:cNvSpPr>
          <p:nvPr>
            <p:ph type="sldNum" sz="quarter" idx="12"/>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68" name="图片 167"/>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0" y="0"/>
            <a:ext cx="540068" cy="540068"/>
          </a:xfrm>
          <a:prstGeom prst="rect">
            <a:avLst/>
          </a:prstGeom>
        </p:spPr>
      </p:pic>
      <p:pic>
        <p:nvPicPr>
          <p:cNvPr id="47" name="图片 46"/>
          <p:cNvPicPr>
            <a:picLocks noChangeAspect="1"/>
          </p:cNvPicPr>
          <p:nvPr>
            <p:custDataLst>
              <p:tags r:id="rId2"/>
            </p:custDataLst>
          </p:nvPr>
        </p:nvPicPr>
        <p:blipFill>
          <a:blip r:embed="rId5"/>
          <a:stretch>
            <a:fillRect/>
          </a:stretch>
        </p:blipFill>
        <p:spPr>
          <a:xfrm>
            <a:off x="8603933" y="4603433"/>
            <a:ext cx="540068" cy="540068"/>
          </a:xfrm>
          <a:prstGeom prst="rect">
            <a:avLst/>
          </a:prstGeom>
        </p:spPr>
      </p:pic>
      <p:sp>
        <p:nvSpPr>
          <p:cNvPr id="2" name="标题 1"/>
          <p:cNvSpPr>
            <a:spLocks noGrp="1"/>
          </p:cNvSpPr>
          <p:nvPr>
            <p:ph type="title"/>
          </p:nvPr>
        </p:nvSpPr>
        <p:spPr>
          <a:xfrm>
            <a:off x="502412" y="332426"/>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350" b="1" i="0" u="none" strike="noStrike" kern="1200" cap="none" spc="200" normalizeH="0" baseline="0" noProof="1" dirty="0">
                <a:solidFill>
                  <a:schemeClr val="tx1"/>
                </a:solidFill>
                <a:uFillTx/>
                <a:latin typeface="Arial" panose="020B0604020202020204" pitchFamily="34" charset="0"/>
                <a:ea typeface="幼圆" panose="02010509060101010101" charset="-122"/>
                <a:cs typeface="+mj-cs"/>
                <a:sym typeface="+mn-ea"/>
              </a:defRPr>
            </a:lvl1pPr>
          </a:lstStyle>
          <a:p>
            <a:pPr lvl="0"/>
            <a:r>
              <a:rPr dirty="0">
                <a:sym typeface="+mn-ea"/>
              </a:rPr>
              <a:t>单击此处编辑母版标题样式</a:t>
            </a:r>
          </a:p>
        </p:txBody>
      </p:sp>
      <p:sp>
        <p:nvSpPr>
          <p:cNvPr id="3" name="文本占位符 2"/>
          <p:cNvSpPr>
            <a:spLocks noGrp="1"/>
          </p:cNvSpPr>
          <p:nvPr>
            <p:ph type="body" idx="1" hasCustomPrompt="1"/>
          </p:nvPr>
        </p:nvSpPr>
        <p:spPr>
          <a:xfrm>
            <a:off x="502448" y="714381"/>
            <a:ext cx="3962432" cy="285752"/>
          </a:xfrm>
        </p:spPr>
        <p:txBody>
          <a:bodyPr lIns="90170" tIns="46990" rIns="90170" bIns="46990" anchor="ctr" anchorCtr="0">
            <a:noAutofit/>
          </a:bodyPr>
          <a:lstStyle>
            <a:lvl1pPr marL="0" indent="0" eaLnBrk="1" fontAlgn="auto" latinLnBrk="0" hangingPunct="1">
              <a:lnSpc>
                <a:spcPct val="100000"/>
              </a:lnSpc>
              <a:spcAft>
                <a:spcPts val="0"/>
              </a:spcAft>
              <a:buNone/>
              <a:defRPr sz="1125" b="0" u="none" strike="noStrike" kern="1200" cap="none" spc="200" normalizeH="0" baseline="0">
                <a:solidFill>
                  <a:schemeClr val="tx1"/>
                </a:solidFill>
                <a:uFillTx/>
                <a:latin typeface="Arial" panose="020B0604020202020204" pitchFamily="34" charset="0"/>
                <a:ea typeface="幼圆" panose="02010509060101010101" charset="-122"/>
              </a:defRPr>
            </a:lvl1pPr>
            <a:lvl2pPr marL="257175" indent="0">
              <a:buNone/>
              <a:defRPr sz="1125" b="1"/>
            </a:lvl2pPr>
            <a:lvl3pPr marL="514350" indent="0">
              <a:buNone/>
              <a:defRPr sz="1015"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zh-CN" altLang="en-US" dirty="0"/>
              <a:t>单击此处编辑文本</a:t>
            </a:r>
          </a:p>
        </p:txBody>
      </p:sp>
      <p:sp>
        <p:nvSpPr>
          <p:cNvPr id="4" name="内容占位符 3"/>
          <p:cNvSpPr>
            <a:spLocks noGrp="1"/>
          </p:cNvSpPr>
          <p:nvPr>
            <p:ph sz="half" idx="2"/>
          </p:nvPr>
        </p:nvSpPr>
        <p:spPr>
          <a:xfrm>
            <a:off x="502444" y="1054894"/>
            <a:ext cx="3962400" cy="3701064"/>
          </a:xfrm>
        </p:spPr>
        <p:txBody>
          <a:bodyPr vert="horz" lIns="90170" tIns="46990" rIns="90170" bIns="46990" rtlCol="0">
            <a:normAutofit/>
          </a:bodyPr>
          <a:lstStyle>
            <a:lvl1pPr marL="128905" marR="0" lvl="0"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幼圆" panose="02010509060101010101" charset="-122"/>
                <a:cs typeface="+mn-cs"/>
                <a:sym typeface="+mn-ea"/>
              </a:defRPr>
            </a:lvl1pPr>
            <a:lvl2pPr marL="386080" marR="0" lvl="1" indent="-12827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900" b="0" i="0" u="none" strike="noStrike" kern="1200" cap="none" spc="150" normalizeH="0" baseline="0" noProof="1" dirty="0">
                <a:solidFill>
                  <a:schemeClr val="tx1"/>
                </a:solidFill>
                <a:uFillTx/>
                <a:latin typeface="Arial" panose="020B0604020202020204" pitchFamily="34" charset="0"/>
                <a:ea typeface="幼圆" panose="02010509060101010101" charset="-122"/>
                <a:cs typeface="+mn-cs"/>
                <a:sym typeface="+mn-ea"/>
              </a:defRPr>
            </a:lvl2pPr>
            <a:lvl3pPr marL="643255" marR="0" lvl="2"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幼圆" panose="02010509060101010101" charset="-122"/>
                <a:cs typeface="+mn-cs"/>
                <a:sym typeface="+mn-ea"/>
              </a:defRPr>
            </a:lvl3pPr>
            <a:lvl4pPr marL="900430" marR="0" lvl="3"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幼圆" panose="02010509060101010101" charset="-122"/>
                <a:cs typeface="+mn-cs"/>
                <a:sym typeface="+mn-ea"/>
              </a:defRPr>
            </a:lvl4pPr>
            <a:lvl5pPr marL="1157605" marR="0" lvl="4"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幼圆" panose="02010509060101010101"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nvPr>
        </p:nvSpPr>
        <p:spPr>
          <a:xfrm>
            <a:off x="4676813" y="714381"/>
            <a:ext cx="3962432" cy="285752"/>
          </a:xfrm>
        </p:spPr>
        <p:txBody>
          <a:bodyPr vert="horz" lIns="90170" tIns="46990" rIns="90170" bIns="46990" rtlCol="0" anchor="ctr"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1125" b="0" i="0" u="none" strike="noStrike" kern="1200" cap="none" spc="200" normalizeH="0" baseline="0" noProof="1" dirty="0">
                <a:solidFill>
                  <a:schemeClr val="tx1"/>
                </a:solidFill>
                <a:uFillTx/>
                <a:latin typeface="Arial" panose="020B0604020202020204" pitchFamily="34" charset="0"/>
                <a:ea typeface="幼圆" panose="02010509060101010101" charset="-122"/>
                <a:cs typeface="+mn-cs"/>
                <a:sym typeface="+mn-ea"/>
              </a:defRPr>
            </a:lvl1pPr>
            <a:lvl2pPr marL="257175" indent="0">
              <a:buNone/>
              <a:defRPr sz="1125" b="1"/>
            </a:lvl2pPr>
            <a:lvl3pPr marL="514350" indent="0">
              <a:buNone/>
              <a:defRPr sz="1015"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a:sym typeface="+mn-ea"/>
              </a:rPr>
              <a:t>单击此处编辑文本</a:t>
            </a:r>
          </a:p>
        </p:txBody>
      </p:sp>
      <p:sp>
        <p:nvSpPr>
          <p:cNvPr id="6" name="内容占位符 5"/>
          <p:cNvSpPr>
            <a:spLocks noGrp="1"/>
          </p:cNvSpPr>
          <p:nvPr>
            <p:ph sz="quarter" idx="4"/>
          </p:nvPr>
        </p:nvSpPr>
        <p:spPr>
          <a:xfrm>
            <a:off x="4676813" y="1054894"/>
            <a:ext cx="3962432" cy="3701064"/>
          </a:xfrm>
        </p:spPr>
        <p:txBody>
          <a:bodyPr vert="horz" lIns="90170" tIns="46990" rIns="90170" bIns="46990" rtlCol="0">
            <a:normAutofit/>
          </a:bodyPr>
          <a:lstStyle>
            <a:lvl1pPr marL="128905" marR="0" lvl="0"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幼圆" panose="02010509060101010101" charset="-122"/>
                <a:cs typeface="+mn-cs"/>
                <a:sym typeface="+mn-ea"/>
              </a:defRPr>
            </a:lvl1pPr>
            <a:lvl2pPr marL="386080" marR="0" lvl="1" indent="-12827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900" b="0" i="0" u="none" strike="noStrike" kern="1200" cap="none" spc="150" normalizeH="0" baseline="0" noProof="1" dirty="0">
                <a:solidFill>
                  <a:schemeClr val="tx1"/>
                </a:solidFill>
                <a:uFillTx/>
                <a:latin typeface="Arial" panose="020B0604020202020204" pitchFamily="34" charset="0"/>
                <a:ea typeface="幼圆" panose="02010509060101010101" charset="-122"/>
                <a:cs typeface="+mn-cs"/>
                <a:sym typeface="+mn-ea"/>
              </a:defRPr>
            </a:lvl2pPr>
            <a:lvl3pPr marL="643255" marR="0" lvl="2"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幼圆" panose="02010509060101010101" charset="-122"/>
                <a:cs typeface="+mn-cs"/>
                <a:sym typeface="+mn-ea"/>
              </a:defRPr>
            </a:lvl3pPr>
            <a:lvl4pPr marL="900430" marR="0" lvl="3"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幼圆" panose="02010509060101010101" charset="-122"/>
                <a:cs typeface="+mn-cs"/>
                <a:sym typeface="+mn-ea"/>
              </a:defRPr>
            </a:lvl4pPr>
            <a:lvl5pPr marL="1157605" marR="0" lvl="4"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幼圆" panose="02010509060101010101" charset="-122"/>
                <a:cs typeface="+mn-cs"/>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760FBDFE-C587-4B4C-A407-44438C67B59E}" type="datetimeFigureOut">
              <a:rPr lang="zh-CN" altLang="en-US" smtClean="0"/>
              <a:t>2022/5/30</a:t>
            </a:fld>
            <a:endParaRPr lang="zh-CN" altLang="en-US"/>
          </a:p>
        </p:txBody>
      </p:sp>
      <p:sp>
        <p:nvSpPr>
          <p:cNvPr id="8" name="页脚占位符 7"/>
          <p:cNvSpPr>
            <a:spLocks noGrp="1"/>
          </p:cNvSpPr>
          <p:nvPr>
            <p:ph type="ftr" sz="quarter" idx="11"/>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endParaRPr lang="zh-CN" altLang="en-US"/>
          </a:p>
        </p:txBody>
      </p:sp>
      <p:sp>
        <p:nvSpPr>
          <p:cNvPr id="9" name="灯片编号占位符 8"/>
          <p:cNvSpPr>
            <a:spLocks noGrp="1"/>
          </p:cNvSpPr>
          <p:nvPr>
            <p:ph type="sldNum" sz="quarter" idx="12"/>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63" name="图片 62"/>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306593" y="932631"/>
            <a:ext cx="3291840" cy="3278237"/>
          </a:xfrm>
          <a:prstGeom prst="rect">
            <a:avLst/>
          </a:prstGeom>
        </p:spPr>
      </p:pic>
      <p:pic>
        <p:nvPicPr>
          <p:cNvPr id="168" name="图片 167"/>
          <p:cNvPicPr>
            <a:picLocks noChangeAspect="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8603933" y="0"/>
            <a:ext cx="540068" cy="540068"/>
          </a:xfrm>
          <a:prstGeom prst="rect">
            <a:avLst/>
          </a:prstGeom>
        </p:spPr>
      </p:pic>
      <p:sp>
        <p:nvSpPr>
          <p:cNvPr id="2" name="标题 1"/>
          <p:cNvSpPr>
            <a:spLocks noGrp="1"/>
          </p:cNvSpPr>
          <p:nvPr>
            <p:ph type="title"/>
          </p:nvPr>
        </p:nvSpPr>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350" b="1" i="0" u="none" strike="noStrike" kern="1200" cap="none" spc="200" normalizeH="0" baseline="0" noProof="1" dirty="0">
                <a:solidFill>
                  <a:schemeClr val="tx1"/>
                </a:solidFill>
                <a:uFillTx/>
                <a:latin typeface="Arial" panose="020B0604020202020204" pitchFamily="34" charset="0"/>
                <a:ea typeface="幼圆" panose="02010509060101010101" charset="-122"/>
                <a:cs typeface="+mj-cs"/>
                <a:sym typeface="+mn-ea"/>
              </a:defRPr>
            </a:lvl1pPr>
          </a:lstStyle>
          <a:p>
            <a:pPr lvl="0"/>
            <a:r>
              <a:rPr>
                <a:sym typeface="+mn-ea"/>
              </a:rPr>
              <a:t>单击此处编辑母版标题样式</a:t>
            </a:r>
          </a:p>
        </p:txBody>
      </p:sp>
      <p:sp>
        <p:nvSpPr>
          <p:cNvPr id="3" name="日期占位符 2"/>
          <p:cNvSpPr>
            <a:spLocks noGrp="1"/>
          </p:cNvSpPr>
          <p:nvPr>
            <p:ph type="dt" sz="half" idx="10"/>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760FBDFE-C587-4B4C-A407-44438C67B59E}" type="datetimeFigureOut">
              <a:rPr lang="zh-CN" altLang="en-US" smtClean="0"/>
              <a:t>2022/5/30</a:t>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760FBDFE-C587-4B4C-A407-44438C67B59E}" type="datetimeFigureOut">
              <a:rPr lang="zh-CN" altLang="en-US" smtClean="0"/>
              <a:t>2022/5/30</a:t>
            </a:fld>
            <a:endParaRPr lang="zh-CN" altLang="en-US"/>
          </a:p>
        </p:txBody>
      </p:sp>
      <p:sp>
        <p:nvSpPr>
          <p:cNvPr id="3" name="页脚占位符 2"/>
          <p:cNvSpPr>
            <a:spLocks noGrp="1"/>
          </p:cNvSpPr>
          <p:nvPr>
            <p:ph type="ftr" sz="quarter" idx="11"/>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endParaRPr lang="zh-CN" altLang="en-US"/>
          </a:p>
        </p:txBody>
      </p:sp>
      <p:sp>
        <p:nvSpPr>
          <p:cNvPr id="4" name="灯片编号占位符 3"/>
          <p:cNvSpPr>
            <a:spLocks noGrp="1"/>
          </p:cNvSpPr>
          <p:nvPr>
            <p:ph type="sldNum" sz="quarter" idx="12"/>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168" name="图片 167"/>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0" y="0"/>
            <a:ext cx="540068" cy="540068"/>
          </a:xfrm>
          <a:prstGeom prst="rect">
            <a:avLst/>
          </a:prstGeom>
        </p:spPr>
      </p:pic>
      <p:pic>
        <p:nvPicPr>
          <p:cNvPr id="47" name="图片 46"/>
          <p:cNvPicPr>
            <a:picLocks noChangeAspect="1"/>
          </p:cNvPicPr>
          <p:nvPr>
            <p:custDataLst>
              <p:tags r:id="rId2"/>
            </p:custDataLst>
          </p:nvPr>
        </p:nvPicPr>
        <p:blipFill>
          <a:blip r:embed="rId5"/>
          <a:stretch>
            <a:fillRect/>
          </a:stretch>
        </p:blipFill>
        <p:spPr>
          <a:xfrm>
            <a:off x="8603933" y="4603433"/>
            <a:ext cx="540068" cy="540068"/>
          </a:xfrm>
          <a:prstGeom prst="rect">
            <a:avLst/>
          </a:prstGeom>
        </p:spPr>
      </p:pic>
      <p:sp>
        <p:nvSpPr>
          <p:cNvPr id="2" name="标题 1"/>
          <p:cNvSpPr>
            <a:spLocks noGrp="1"/>
          </p:cNvSpPr>
          <p:nvPr>
            <p:ph type="title"/>
          </p:nvPr>
        </p:nvSpPr>
        <p:spPr>
          <a:xfrm>
            <a:off x="502448" y="332426"/>
            <a:ext cx="8139178" cy="331473"/>
          </a:xfrm>
        </p:spPr>
        <p:txBody>
          <a:bodyPr vert="horz" lIns="90170" tIns="46990" rIns="90170" bIns="46990" rtlCol="0" anchor="ctr" anchorCtr="0">
            <a:noAutofit/>
          </a:bodyPr>
          <a:lstStyle>
            <a:lvl1pPr marL="0" marR="0" lvl="0" algn="l" defTabSz="914400" rtl="0" eaLnBrk="1" fontAlgn="auto" latinLnBrk="0" hangingPunct="1">
              <a:lnSpc>
                <a:spcPct val="100000"/>
              </a:lnSpc>
              <a:buNone/>
              <a:defRPr kumimoji="0" lang="zh-CN" altLang="en-US" sz="1350" b="1" i="0" u="none" strike="noStrike" kern="1200" cap="none" spc="200" normalizeH="0" baseline="0" noProof="1" dirty="0">
                <a:solidFill>
                  <a:schemeClr val="tx1"/>
                </a:solidFill>
                <a:uFillTx/>
                <a:latin typeface="Arial" panose="020B0604020202020204" pitchFamily="34" charset="0"/>
                <a:ea typeface="幼圆" panose="02010509060101010101" charset="-122"/>
                <a:cs typeface="+mj-cs"/>
                <a:sym typeface="+mn-ea"/>
              </a:defRPr>
            </a:lvl1pPr>
          </a:lstStyle>
          <a:p>
            <a:pPr lvl="0"/>
            <a:r>
              <a:rPr dirty="0">
                <a:sym typeface="+mn-ea"/>
              </a:rPr>
              <a:t>单击此处编辑母版标题样式</a:t>
            </a:r>
          </a:p>
        </p:txBody>
      </p:sp>
      <p:sp>
        <p:nvSpPr>
          <p:cNvPr id="3" name="图片占位符 2"/>
          <p:cNvSpPr>
            <a:spLocks noGrp="1"/>
          </p:cNvSpPr>
          <p:nvPr>
            <p:ph type="pic" idx="1"/>
          </p:nvPr>
        </p:nvSpPr>
        <p:spPr>
          <a:xfrm>
            <a:off x="502448" y="714381"/>
            <a:ext cx="3962432" cy="4041680"/>
          </a:xfrm>
        </p:spPr>
        <p:txBody>
          <a:bodyPr vert="horz" lIns="90170" tIns="46990" rIns="90170" bIns="4699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900" b="0" i="0" u="none" strike="noStrike" kern="1200" cap="none" spc="150" normalizeH="0" baseline="0" noProof="1" dirty="0">
                <a:solidFill>
                  <a:schemeClr val="tx1"/>
                </a:solidFill>
                <a:uFillTx/>
                <a:latin typeface="Arial" panose="020B0604020202020204" pitchFamily="34" charset="0"/>
                <a:ea typeface="幼圆" panose="02010509060101010101" charset="-122"/>
                <a:cs typeface="幼圆" panose="02010509060101010101" charset="-122"/>
                <a:sym typeface="+mn-ea"/>
              </a:defRPr>
            </a:lvl1pPr>
            <a:lvl2pPr marL="386080" marR="0" lvl="1" indent="-12827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900" b="0" i="0" u="none" strike="noStrike" kern="1200" cap="none" spc="150" normalizeH="0" baseline="0" noProof="1" dirty="0">
                <a:solidFill>
                  <a:schemeClr val="tx1"/>
                </a:solidFill>
                <a:uFillTx/>
                <a:latin typeface="+mn-lt"/>
                <a:ea typeface="+mn-ea"/>
                <a:cs typeface="+mn-cs"/>
                <a:sym typeface="+mn-ea"/>
              </a:defRPr>
            </a:lvl2pPr>
            <a:lvl3pPr marL="643255" marR="0" lvl="2"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mn-lt"/>
                <a:ea typeface="+mn-ea"/>
                <a:cs typeface="+mn-cs"/>
                <a:sym typeface="+mn-ea"/>
              </a:defRPr>
            </a:lvl3pPr>
            <a:lvl4pPr marL="900430" marR="0" lvl="3"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mn-lt"/>
                <a:ea typeface="+mn-ea"/>
                <a:cs typeface="+mn-cs"/>
                <a:sym typeface="+mn-ea"/>
              </a:defRPr>
            </a:lvl4pPr>
            <a:lvl5pPr marL="1157605" marR="0" lvl="4"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nvPr>
        </p:nvSpPr>
        <p:spPr>
          <a:xfrm>
            <a:off x="4679194" y="714381"/>
            <a:ext cx="3962432" cy="4041680"/>
          </a:xfrm>
        </p:spPr>
        <p:txBody>
          <a:bodyPr vert="horz" lIns="90170" tIns="46990" rIns="90170" bIns="46990" rtlCol="0">
            <a:normAutofit/>
          </a:bodyPr>
          <a:lstStyle>
            <a:lvl1pPr marL="128905" marR="0" lvl="0" indent="-12827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900" b="0" i="0" u="none" strike="noStrike" kern="1200" cap="none" spc="150" normalizeH="0" baseline="0" noProof="1" dirty="0">
                <a:solidFill>
                  <a:schemeClr val="tx1"/>
                </a:solidFill>
                <a:uFillTx/>
                <a:latin typeface="Arial" panose="020B0604020202020204" pitchFamily="34" charset="0"/>
                <a:ea typeface="幼圆" panose="02010509060101010101" charset="-122"/>
                <a:cs typeface="+mn-cs"/>
                <a:sym typeface="+mn-ea"/>
              </a:defRPr>
            </a:lvl1pPr>
          </a:lstStyle>
          <a:p>
            <a:pPr lvl="0"/>
            <a:r>
              <a:rPr>
                <a:sym typeface="+mn-ea"/>
              </a:rPr>
              <a:t>单击此处编辑母版文本样式</a:t>
            </a:r>
          </a:p>
        </p:txBody>
      </p:sp>
      <p:sp>
        <p:nvSpPr>
          <p:cNvPr id="5" name="日期占位符 4"/>
          <p:cNvSpPr>
            <a:spLocks noGrp="1"/>
          </p:cNvSpPr>
          <p:nvPr>
            <p:ph type="dt" sz="half" idx="10"/>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9EFD9D74-47D9-4702-A33C-335B63B48DBF}" type="datetimeFigureOut">
              <a:rPr lang="zh-CN" altLang="en-US" smtClean="0"/>
              <a:t>2022/5/30</a:t>
            </a:fld>
            <a:endParaRPr lang="zh-CN" altLang="en-US" dirty="0"/>
          </a:p>
        </p:txBody>
      </p:sp>
      <p:sp>
        <p:nvSpPr>
          <p:cNvPr id="6" name="页脚占位符 5"/>
          <p:cNvSpPr>
            <a:spLocks noGrp="1"/>
          </p:cNvSpPr>
          <p:nvPr>
            <p:ph type="ftr" sz="quarter" idx="11"/>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endParaRPr lang="zh-CN" altLang="en-US" dirty="0"/>
          </a:p>
        </p:txBody>
      </p:sp>
      <p:sp>
        <p:nvSpPr>
          <p:cNvPr id="7" name="灯片编号占位符 6"/>
          <p:cNvSpPr>
            <a:spLocks noGrp="1"/>
          </p:cNvSpPr>
          <p:nvPr>
            <p:ph type="sldNum" sz="quarter" idx="12"/>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FABC47A4-756D-490B-A52F-7D9E2C9FC05F}"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2" name="Picture 2" descr="F:\263\LD.jpg"/>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4000" cy="5145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15" descr="F:\263\8.png"/>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23850" y="-20638"/>
            <a:ext cx="935038" cy="685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4" name="直接连接符 3"/>
          <p:cNvCxnSpPr/>
          <p:nvPr userDrawn="1"/>
        </p:nvCxnSpPr>
        <p:spPr>
          <a:xfrm>
            <a:off x="1116013" y="555625"/>
            <a:ext cx="8027987" cy="0"/>
          </a:xfrm>
          <a:prstGeom prst="line">
            <a:avLst/>
          </a:prstGeom>
          <a:ln>
            <a:solidFill>
              <a:srgbClr val="FFFFFF">
                <a:alpha val="69804"/>
              </a:srgbClr>
            </a:solidFill>
          </a:ln>
        </p:spPr>
        <p:style>
          <a:lnRef idx="1">
            <a:schemeClr val="accent1"/>
          </a:lnRef>
          <a:fillRef idx="0">
            <a:schemeClr val="accent1"/>
          </a:fillRef>
          <a:effectRef idx="0">
            <a:schemeClr val="accent1"/>
          </a:effectRef>
          <a:fontRef idx="minor">
            <a:schemeClr val="tx1"/>
          </a:fontRef>
        </p:style>
      </p:cxnSp>
      <p:pic>
        <p:nvPicPr>
          <p:cNvPr id="5" name="Picture 17" descr="F:\263\10.png"/>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388350" y="3578225"/>
            <a:ext cx="881063" cy="131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 name="组合 5"/>
          <p:cNvGrpSpPr/>
          <p:nvPr userDrawn="1"/>
        </p:nvGrpSpPr>
        <p:grpSpPr>
          <a:xfrm>
            <a:off x="179512" y="915566"/>
            <a:ext cx="8208912" cy="3744416"/>
            <a:chOff x="179512" y="915566"/>
            <a:chExt cx="8208912" cy="3744416"/>
          </a:xfrm>
          <a:effectLst>
            <a:outerShdw blurRad="63500" sx="102000" sy="102000" algn="ctr" rotWithShape="0">
              <a:prstClr val="black">
                <a:alpha val="40000"/>
              </a:prstClr>
            </a:outerShdw>
          </a:effectLst>
        </p:grpSpPr>
        <p:sp>
          <p:nvSpPr>
            <p:cNvPr id="7" name="圆角矩形 6"/>
            <p:cNvSpPr/>
            <p:nvPr/>
          </p:nvSpPr>
          <p:spPr>
            <a:xfrm>
              <a:off x="179512" y="915566"/>
              <a:ext cx="8208912" cy="3744416"/>
            </a:xfrm>
            <a:prstGeom prst="roundRect">
              <a:avLst>
                <a:gd name="adj" fmla="val 4143"/>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矩形 7"/>
            <p:cNvSpPr/>
            <p:nvPr/>
          </p:nvSpPr>
          <p:spPr>
            <a:xfrm>
              <a:off x="2123728" y="1635646"/>
              <a:ext cx="2808312" cy="11521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168" name="图片 167"/>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0" y="0"/>
            <a:ext cx="540068" cy="540068"/>
          </a:xfrm>
          <a:prstGeom prst="rect">
            <a:avLst/>
          </a:prstGeom>
        </p:spPr>
      </p:pic>
      <p:pic>
        <p:nvPicPr>
          <p:cNvPr id="47" name="图片 46"/>
          <p:cNvPicPr>
            <a:picLocks noChangeAspect="1"/>
          </p:cNvPicPr>
          <p:nvPr>
            <p:custDataLst>
              <p:tags r:id="rId2"/>
            </p:custDataLst>
          </p:nvPr>
        </p:nvPicPr>
        <p:blipFill>
          <a:blip r:embed="rId5"/>
          <a:stretch>
            <a:fillRect/>
          </a:stretch>
        </p:blipFill>
        <p:spPr>
          <a:xfrm>
            <a:off x="8603933" y="4603433"/>
            <a:ext cx="540068" cy="540068"/>
          </a:xfrm>
          <a:prstGeom prst="rect">
            <a:avLst/>
          </a:prstGeom>
        </p:spPr>
      </p:pic>
      <p:sp>
        <p:nvSpPr>
          <p:cNvPr id="2" name="竖排标题 1"/>
          <p:cNvSpPr>
            <a:spLocks noGrp="1"/>
          </p:cNvSpPr>
          <p:nvPr>
            <p:ph type="title" orient="vert"/>
          </p:nvPr>
        </p:nvSpPr>
        <p:spPr>
          <a:xfrm>
            <a:off x="7928351" y="714381"/>
            <a:ext cx="713238" cy="4041680"/>
          </a:xfrm>
        </p:spPr>
        <p:txBody>
          <a:bodyPr vert="eaVert" lIns="90170" tIns="46990" rIns="90170" bIns="46990" rtlCol="0" anchor="ctr" anchorCtr="0">
            <a:noAutofit/>
          </a:bodyPr>
          <a:lstStyle>
            <a:lvl1pPr marL="0" marR="0" lvl="0" algn="l" defTabSz="914400" rtl="0" eaLnBrk="1" fontAlgn="auto" latinLnBrk="0" hangingPunct="1">
              <a:lnSpc>
                <a:spcPct val="100000"/>
              </a:lnSpc>
              <a:spcAft>
                <a:spcPts val="0"/>
              </a:spcAft>
              <a:buNone/>
              <a:defRPr kumimoji="0" lang="zh-CN" altLang="en-US" sz="1350" b="1" i="0" u="none" strike="noStrike" kern="1200" cap="none" spc="200" normalizeH="0" baseline="0" noProof="1" dirty="0">
                <a:solidFill>
                  <a:schemeClr val="tx1"/>
                </a:solidFill>
                <a:uFillTx/>
                <a:latin typeface="Arial" panose="020B0604020202020204" pitchFamily="34" charset="0"/>
                <a:ea typeface="幼圆" panose="02010509060101010101" charset="-122"/>
                <a:cs typeface="+mj-cs"/>
                <a:sym typeface="+mn-ea"/>
              </a:defRPr>
            </a:lvl1pPr>
          </a:lstStyle>
          <a:p>
            <a:pPr lvl="0"/>
            <a:r>
              <a:rPr>
                <a:sym typeface="+mn-ea"/>
              </a:rPr>
              <a:t>单击此处编辑母版标题样式</a:t>
            </a:r>
          </a:p>
        </p:txBody>
      </p:sp>
      <p:sp>
        <p:nvSpPr>
          <p:cNvPr id="3" name="竖排文字占位符 2"/>
          <p:cNvSpPr>
            <a:spLocks noGrp="1"/>
          </p:cNvSpPr>
          <p:nvPr>
            <p:ph type="body" orient="vert" idx="1"/>
          </p:nvPr>
        </p:nvSpPr>
        <p:spPr>
          <a:xfrm>
            <a:off x="502444" y="714375"/>
            <a:ext cx="7371076" cy="4041680"/>
          </a:xfrm>
        </p:spPr>
        <p:txBody>
          <a:bodyPr vert="eaVert"/>
          <a:lstStyle>
            <a:lvl1pPr indent="0" eaLnBrk="1" fontAlgn="auto" latinLnBrk="0" hangingPunct="1">
              <a:defRPr>
                <a:solidFill>
                  <a:schemeClr val="tx1"/>
                </a:solidFill>
                <a:latin typeface="Arial" panose="020B0604020202020204" pitchFamily="34" charset="0"/>
                <a:ea typeface="幼圆" panose="02010509060101010101" charset="-122"/>
              </a:defRPr>
            </a:lvl1pPr>
            <a:lvl2pPr indent="0" eaLnBrk="1" fontAlgn="auto" latinLnBrk="0" hangingPunct="1">
              <a:defRPr>
                <a:solidFill>
                  <a:schemeClr val="tx1"/>
                </a:solidFill>
                <a:latin typeface="Arial" panose="020B0604020202020204" pitchFamily="34" charset="0"/>
                <a:ea typeface="幼圆" panose="02010509060101010101" charset="-122"/>
              </a:defRPr>
            </a:lvl2pPr>
            <a:lvl3pPr indent="0" eaLnBrk="1" fontAlgn="auto" latinLnBrk="0" hangingPunct="1">
              <a:defRPr>
                <a:solidFill>
                  <a:schemeClr val="tx1"/>
                </a:solidFill>
                <a:latin typeface="Arial" panose="020B0604020202020204" pitchFamily="34" charset="0"/>
                <a:ea typeface="幼圆" panose="02010509060101010101" charset="-122"/>
              </a:defRPr>
            </a:lvl3pPr>
            <a:lvl4pPr indent="0" eaLnBrk="1" fontAlgn="auto" latinLnBrk="0" hangingPunct="1">
              <a:defRPr>
                <a:solidFill>
                  <a:schemeClr val="tx1"/>
                </a:solidFill>
                <a:latin typeface="Arial" panose="020B0604020202020204" pitchFamily="34" charset="0"/>
                <a:ea typeface="幼圆" panose="02010509060101010101" charset="-122"/>
              </a:defRPr>
            </a:lvl4pPr>
            <a:lvl5pPr indent="0" eaLnBrk="1" fontAlgn="auto" latinLnBrk="0" hangingPunct="1">
              <a:defRPr>
                <a:solidFill>
                  <a:schemeClr val="tx1"/>
                </a:solidFill>
                <a:latin typeface="Arial" panose="020B0604020202020204" pitchFamily="34" charset="0"/>
                <a:ea typeface="幼圆" panose="0201050906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760FBDFE-C587-4B4C-A407-44438C67B59E}" type="datetimeFigureOut">
              <a:rPr lang="zh-CN" altLang="en-US" smtClean="0"/>
              <a:t>2022/5/30</a:t>
            </a:fld>
            <a:endParaRPr lang="zh-CN" altLang="en-US"/>
          </a:p>
        </p:txBody>
      </p:sp>
      <p:sp>
        <p:nvSpPr>
          <p:cNvPr id="5" name="页脚占位符 4"/>
          <p:cNvSpPr>
            <a:spLocks noGrp="1"/>
          </p:cNvSpPr>
          <p:nvPr>
            <p:ph type="ftr" sz="quarter" idx="11"/>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endParaRPr lang="zh-CN" altLang="en-US"/>
          </a:p>
        </p:txBody>
      </p:sp>
      <p:sp>
        <p:nvSpPr>
          <p:cNvPr id="6" name="灯片编号占位符 5"/>
          <p:cNvSpPr>
            <a:spLocks noGrp="1"/>
          </p:cNvSpPr>
          <p:nvPr>
            <p:ph type="sldNum" sz="quarter" idx="12"/>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49AE70B2-8BF9-45C0-BB95-33D1B9D3A854}" type="slidenum">
              <a:rPr lang="zh-CN" altLang="en-US" smtClean="0"/>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168" name="图片 167"/>
          <p:cNvPicPr>
            <a:picLocks noChangeAspect="1"/>
          </p:cNvPicPr>
          <p:nvPr>
            <p:custDataLst>
              <p:tags r:id="rId1"/>
            </p:custDataLst>
          </p:nvPr>
        </p:nvPicPr>
        <p:blipFill>
          <a:blip r:embed="rId4">
            <a:extLst>
              <a:ext uri="{28A0092B-C50C-407E-A947-70E740481C1C}">
                <a14:useLocalDpi xmlns:a14="http://schemas.microsoft.com/office/drawing/2010/main" val="0"/>
              </a:ext>
            </a:extLst>
          </a:blip>
          <a:stretch>
            <a:fillRect/>
          </a:stretch>
        </p:blipFill>
        <p:spPr>
          <a:xfrm>
            <a:off x="0" y="0"/>
            <a:ext cx="540068" cy="540068"/>
          </a:xfrm>
          <a:prstGeom prst="rect">
            <a:avLst/>
          </a:prstGeom>
        </p:spPr>
      </p:pic>
      <p:pic>
        <p:nvPicPr>
          <p:cNvPr id="47" name="图片 46"/>
          <p:cNvPicPr>
            <a:picLocks noChangeAspect="1"/>
          </p:cNvPicPr>
          <p:nvPr>
            <p:custDataLst>
              <p:tags r:id="rId2"/>
            </p:custDataLst>
          </p:nvPr>
        </p:nvPicPr>
        <p:blipFill>
          <a:blip r:embed="rId5"/>
          <a:stretch>
            <a:fillRect/>
          </a:stretch>
        </p:blipFill>
        <p:spPr>
          <a:xfrm>
            <a:off x="8603933" y="4603433"/>
            <a:ext cx="540068" cy="540068"/>
          </a:xfrm>
          <a:prstGeom prst="rect">
            <a:avLst/>
          </a:prstGeom>
        </p:spPr>
      </p:pic>
      <p:sp>
        <p:nvSpPr>
          <p:cNvPr id="3" name="日期占位符 2"/>
          <p:cNvSpPr>
            <a:spLocks noGrp="1"/>
          </p:cNvSpPr>
          <p:nvPr>
            <p:ph type="dt" sz="half" idx="10"/>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760FBDFE-C587-4B4C-A407-44438C67B59E}" type="datetimeFigureOut">
              <a:rPr lang="zh-CN" altLang="en-US" smtClean="0"/>
              <a:t>2022/5/30</a:t>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49AE70B2-8BF9-45C0-BB95-33D1B9D3A854}" type="slidenum">
              <a:rPr lang="zh-CN" altLang="en-US" smtClean="0"/>
              <a:t>‹#›</a:t>
            </a:fld>
            <a:endParaRPr lang="zh-CN" altLang="en-US"/>
          </a:p>
        </p:txBody>
      </p:sp>
      <p:sp>
        <p:nvSpPr>
          <p:cNvPr id="7" name="内容占位符 6"/>
          <p:cNvSpPr>
            <a:spLocks noGrp="1"/>
          </p:cNvSpPr>
          <p:nvPr>
            <p:ph sz="quarter" idx="13"/>
          </p:nvPr>
        </p:nvSpPr>
        <p:spPr>
          <a:xfrm>
            <a:off x="502448" y="714381"/>
            <a:ext cx="8139178" cy="4041680"/>
          </a:xfrm>
        </p:spPr>
        <p:txBody>
          <a:bodyPr/>
          <a:lstStyle>
            <a:lvl1pPr>
              <a:defRPr>
                <a:solidFill>
                  <a:schemeClr val="tx1"/>
                </a:solidFill>
                <a:latin typeface="Arial" panose="020B0604020202020204" pitchFamily="34" charset="0"/>
                <a:ea typeface="幼圆" panose="02010509060101010101" charset="-122"/>
              </a:defRPr>
            </a:lvl1pPr>
            <a:lvl2pPr>
              <a:defRPr>
                <a:solidFill>
                  <a:schemeClr val="tx1"/>
                </a:solidFill>
                <a:latin typeface="Arial" panose="020B0604020202020204" pitchFamily="34" charset="0"/>
                <a:ea typeface="幼圆" panose="02010509060101010101" charset="-122"/>
              </a:defRPr>
            </a:lvl2pPr>
            <a:lvl3pPr>
              <a:defRPr>
                <a:solidFill>
                  <a:schemeClr val="tx1"/>
                </a:solidFill>
                <a:latin typeface="Arial" panose="020B0604020202020204" pitchFamily="34" charset="0"/>
                <a:ea typeface="幼圆" panose="02010509060101010101" charset="-122"/>
              </a:defRPr>
            </a:lvl3pPr>
            <a:lvl4pPr>
              <a:defRPr>
                <a:solidFill>
                  <a:schemeClr val="tx1"/>
                </a:solidFill>
                <a:latin typeface="Arial" panose="020B0604020202020204" pitchFamily="34" charset="0"/>
                <a:ea typeface="幼圆" panose="02010509060101010101" charset="-122"/>
              </a:defRPr>
            </a:lvl4pPr>
            <a:lvl5pPr>
              <a:defRPr>
                <a:solidFill>
                  <a:schemeClr val="tx1"/>
                </a:solidFill>
                <a:latin typeface="Arial" panose="020B0604020202020204" pitchFamily="34" charset="0"/>
                <a:ea typeface="幼圆" panose="0201050906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126" name="图片 125"/>
          <p:cNvPicPr>
            <a:picLocks noChangeAspect="1"/>
          </p:cNvPicPr>
          <p:nvPr>
            <p:custDataLst>
              <p:tags r:id="rId1"/>
            </p:custDataLst>
          </p:nvPr>
        </p:nvPicPr>
        <p:blipFill>
          <a:blip r:embed="rId6">
            <a:extLst>
              <a:ext uri="{28A0092B-C50C-407E-A947-70E740481C1C}">
                <a14:useLocalDpi xmlns:a14="http://schemas.microsoft.com/office/drawing/2010/main" val="0"/>
              </a:ext>
            </a:extLst>
          </a:blip>
          <a:stretch>
            <a:fillRect/>
          </a:stretch>
        </p:blipFill>
        <p:spPr>
          <a:xfrm>
            <a:off x="0" y="5134"/>
            <a:ext cx="9144000" cy="5133233"/>
          </a:xfrm>
          <a:prstGeom prst="rect">
            <a:avLst/>
          </a:prstGeom>
        </p:spPr>
      </p:pic>
      <p:sp>
        <p:nvSpPr>
          <p:cNvPr id="3" name="日期占位符 2"/>
          <p:cNvSpPr>
            <a:spLocks noGrp="1"/>
          </p:cNvSpPr>
          <p:nvPr>
            <p:ph type="dt" sz="half" idx="10"/>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760FBDFE-C587-4B4C-A407-44438C67B59E}" type="datetimeFigureOut">
              <a:rPr lang="zh-CN" altLang="en-US" smtClean="0"/>
              <a:t>2022/5/30</a:t>
            </a:fld>
            <a:endParaRPr lang="zh-CN" altLang="en-US"/>
          </a:p>
        </p:txBody>
      </p:sp>
      <p:sp>
        <p:nvSpPr>
          <p:cNvPr id="4" name="页脚占位符 3"/>
          <p:cNvSpPr>
            <a:spLocks noGrp="1"/>
          </p:cNvSpPr>
          <p:nvPr>
            <p:ph type="ftr" sz="quarter" idx="11"/>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endParaRPr lang="zh-CN" altLang="en-US"/>
          </a:p>
        </p:txBody>
      </p:sp>
      <p:sp>
        <p:nvSpPr>
          <p:cNvPr id="5" name="灯片编号占位符 4"/>
          <p:cNvSpPr>
            <a:spLocks noGrp="1"/>
          </p:cNvSpPr>
          <p:nvPr>
            <p:ph type="sldNum" sz="quarter" idx="12"/>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49AE70B2-8BF9-45C0-BB95-33D1B9D3A854}" type="slidenum">
              <a:rPr lang="zh-CN" altLang="en-US" smtClean="0"/>
              <a:t>‹#›</a:t>
            </a:fld>
            <a:endParaRPr lang="zh-CN" altLang="en-US"/>
          </a:p>
        </p:txBody>
      </p:sp>
      <p:sp>
        <p:nvSpPr>
          <p:cNvPr id="2" name="文本占位符 4"/>
          <p:cNvSpPr>
            <a:spLocks noGrp="1"/>
          </p:cNvSpPr>
          <p:nvPr>
            <p:ph type="body" idx="1" hasCustomPrompt="1"/>
            <p:custDataLst>
              <p:tags r:id="rId2"/>
            </p:custDataLst>
          </p:nvPr>
        </p:nvSpPr>
        <p:spPr>
          <a:xfrm>
            <a:off x="657230" y="1335827"/>
            <a:ext cx="3433791" cy="482135"/>
          </a:xfrm>
        </p:spPr>
        <p:txBody>
          <a:bodyPr vert="horz" wrap="square" lIns="0" tIns="0" rIns="0" bIns="0" rtlCol="0" anchor="ctr" anchorCtr="0">
            <a:normAutofit/>
          </a:bodyPr>
          <a:lstStyle>
            <a:lvl1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defRPr kumimoji="0" lang="zh-CN" altLang="en-US" sz="1125" b="0" i="0" u="none" strike="noStrike" kern="1200" cap="none" spc="200" normalizeH="0" baseline="0" noProof="0" dirty="0">
                <a:ln>
                  <a:noFill/>
                </a:ln>
                <a:solidFill>
                  <a:schemeClr val="dk1">
                    <a:lumMod val="65000"/>
                    <a:lumOff val="35000"/>
                  </a:schemeClr>
                </a:solidFill>
                <a:effectLst/>
                <a:uLnTx/>
                <a:uFillTx/>
                <a:latin typeface="Arial" panose="020B0604020202020204" pitchFamily="34" charset="0"/>
                <a:ea typeface="幼圆" panose="02010509060101010101" charset="-122"/>
                <a:cs typeface="+mn-cs"/>
              </a:defRPr>
            </a:lvl1pPr>
            <a:lvl2pPr marL="257175" indent="0" algn="ctr" defTabSz="914400" rtl="0" eaLnBrk="1" fontAlgn="auto" latinLnBrk="0" hangingPunct="1">
              <a:lnSpc>
                <a:spcPct val="130000"/>
              </a:lnSpc>
              <a:spcBef>
                <a:spcPts val="0"/>
              </a:spcBef>
              <a:spcAft>
                <a:spcPts val="1000"/>
              </a:spcAft>
              <a:buFont typeface="Arial" panose="020B0604020202020204" pitchFamily="34" charset="0"/>
              <a:buNone/>
              <a:tabLst>
                <a:tab pos="1609725" algn="l"/>
              </a:tabLst>
              <a:defRPr sz="1125"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2pPr>
            <a:lvl3pPr marL="514350" indent="0" algn="ctr" defTabSz="914400" rtl="0" eaLnBrk="1" fontAlgn="auto" latinLnBrk="0" hangingPunct="1">
              <a:lnSpc>
                <a:spcPct val="130000"/>
              </a:lnSpc>
              <a:spcBef>
                <a:spcPts val="0"/>
              </a:spcBef>
              <a:spcAft>
                <a:spcPts val="1000"/>
              </a:spcAft>
              <a:buFont typeface="Arial" panose="020B0604020202020204" pitchFamily="34" charset="0"/>
              <a:buNone/>
              <a:defRPr sz="1015"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3pPr>
            <a:lvl4pPr marL="771525" indent="0" algn="ctr" defTabSz="914400" rtl="0" eaLnBrk="1" fontAlgn="auto" latinLnBrk="0" hangingPunct="1">
              <a:lnSpc>
                <a:spcPct val="130000"/>
              </a:lnSpc>
              <a:spcBef>
                <a:spcPts val="0"/>
              </a:spcBef>
              <a:spcAft>
                <a:spcPts val="1000"/>
              </a:spcAft>
              <a:buFont typeface="Arial" panose="020B0604020202020204" pitchFamily="34" charset="0"/>
              <a:buNone/>
              <a:defRPr sz="9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4pPr>
            <a:lvl5pPr marL="1028700" indent="0" algn="ctr" defTabSz="914400" rtl="0" eaLnBrk="1" fontAlgn="auto" latinLnBrk="0" hangingPunct="1">
              <a:lnSpc>
                <a:spcPct val="130000"/>
              </a:lnSpc>
              <a:spcBef>
                <a:spcPts val="0"/>
              </a:spcBef>
              <a:spcAft>
                <a:spcPts val="1000"/>
              </a:spcAft>
              <a:buFont typeface="Arial" panose="020B0604020202020204" pitchFamily="34" charset="0"/>
              <a:buNone/>
              <a:defRPr sz="900" u="none" strike="noStrike" kern="1200" cap="none" spc="150" normalizeH="0" baseline="0">
                <a:solidFill>
                  <a:schemeClr val="tx1">
                    <a:lumMod val="85000"/>
                    <a:lumOff val="15000"/>
                  </a:schemeClr>
                </a:solidFill>
                <a:uFillTx/>
                <a:latin typeface="微软雅黑" panose="020B0503020204020204" pitchFamily="34" charset="-122"/>
                <a:ea typeface="微软雅黑" panose="020B0503020204020204" pitchFamily="34" charset="-122"/>
                <a:cs typeface="+mn-cs"/>
              </a:defRPr>
            </a:lvl5pPr>
            <a:lvl6pPr marL="1285875" indent="0" algn="ctr" defTabSz="914400" rtl="0" eaLnBrk="1" latinLnBrk="0" hangingPunct="1">
              <a:lnSpc>
                <a:spcPct val="90000"/>
              </a:lnSpc>
              <a:spcBef>
                <a:spcPts val="280"/>
              </a:spcBef>
              <a:buFont typeface="Arial" panose="020B0604020202020204" pitchFamily="34" charset="0"/>
              <a:buNone/>
              <a:defRPr sz="900" kern="1200">
                <a:solidFill>
                  <a:schemeClr val="tx1"/>
                </a:solidFill>
                <a:latin typeface="+mn-lt"/>
                <a:ea typeface="+mn-ea"/>
                <a:cs typeface="+mn-cs"/>
              </a:defRPr>
            </a:lvl6pPr>
            <a:lvl7pPr marL="1543050" indent="0" algn="ctr" defTabSz="914400" rtl="0" eaLnBrk="1" latinLnBrk="0" hangingPunct="1">
              <a:lnSpc>
                <a:spcPct val="90000"/>
              </a:lnSpc>
              <a:spcBef>
                <a:spcPts val="280"/>
              </a:spcBef>
              <a:buFont typeface="Arial" panose="020B0604020202020204" pitchFamily="34" charset="0"/>
              <a:buNone/>
              <a:defRPr sz="900" kern="1200">
                <a:solidFill>
                  <a:schemeClr val="tx1"/>
                </a:solidFill>
                <a:latin typeface="+mn-lt"/>
                <a:ea typeface="+mn-ea"/>
                <a:cs typeface="+mn-cs"/>
              </a:defRPr>
            </a:lvl7pPr>
            <a:lvl8pPr marL="1800225" indent="0" algn="ctr" defTabSz="914400" rtl="0" eaLnBrk="1" latinLnBrk="0" hangingPunct="1">
              <a:lnSpc>
                <a:spcPct val="90000"/>
              </a:lnSpc>
              <a:spcBef>
                <a:spcPts val="280"/>
              </a:spcBef>
              <a:buFont typeface="Arial" panose="020B0604020202020204" pitchFamily="34" charset="0"/>
              <a:buNone/>
              <a:defRPr sz="900" kern="1200">
                <a:solidFill>
                  <a:schemeClr val="tx1"/>
                </a:solidFill>
                <a:latin typeface="+mn-lt"/>
                <a:ea typeface="+mn-ea"/>
                <a:cs typeface="+mn-cs"/>
              </a:defRPr>
            </a:lvl8pPr>
            <a:lvl9pPr marL="2057400" indent="0" algn="ctr" defTabSz="914400" rtl="0" eaLnBrk="1" latinLnBrk="0" hangingPunct="1">
              <a:lnSpc>
                <a:spcPct val="90000"/>
              </a:lnSpc>
              <a:spcBef>
                <a:spcPts val="280"/>
              </a:spcBef>
              <a:buFont typeface="Arial" panose="020B0604020202020204" pitchFamily="34" charset="0"/>
              <a:buNone/>
              <a:defRPr sz="900" kern="1200">
                <a:solidFill>
                  <a:schemeClr val="tx1"/>
                </a:solidFill>
                <a:latin typeface="+mn-lt"/>
                <a:ea typeface="+mn-ea"/>
                <a:cs typeface="+mn-cs"/>
              </a:defRPr>
            </a:lvl9pPr>
          </a:lstStyle>
          <a:p>
            <a:pPr lvl="0"/>
            <a:r>
              <a:rPr>
                <a:sym typeface="+mn-ea"/>
              </a:rPr>
              <a:t>单击此处编辑副标题</a:t>
            </a:r>
          </a:p>
        </p:txBody>
      </p:sp>
      <p:sp>
        <p:nvSpPr>
          <p:cNvPr id="6" name="标题 9"/>
          <p:cNvSpPr>
            <a:spLocks noGrp="1"/>
          </p:cNvSpPr>
          <p:nvPr>
            <p:ph type="title" hasCustomPrompt="1"/>
            <p:custDataLst>
              <p:tags r:id="rId3"/>
            </p:custDataLst>
          </p:nvPr>
        </p:nvSpPr>
        <p:spPr>
          <a:xfrm>
            <a:off x="571505" y="1940358"/>
            <a:ext cx="3619529" cy="807720"/>
          </a:xfrm>
        </p:spPr>
        <p:txBody>
          <a:bodyPr vert="horz" wrap="square" lIns="0" tIns="0" rIns="0" bIns="0" rtlCol="0" anchor="t" anchorCtr="0">
            <a:normAutofit/>
          </a:bodyPr>
          <a:lstStyle>
            <a:lvl1pPr marL="0" marR="0" lvl="0" algn="l" defTabSz="914400" rtl="0" eaLnBrk="1" fontAlgn="auto" latinLnBrk="0" hangingPunct="1">
              <a:lnSpc>
                <a:spcPct val="100000"/>
              </a:lnSpc>
              <a:spcBef>
                <a:spcPct val="0"/>
              </a:spcBef>
              <a:spcAft>
                <a:spcPts val="0"/>
              </a:spcAft>
              <a:buClrTx/>
              <a:buSzTx/>
              <a:buFontTx/>
              <a:buNone/>
              <a:defRPr kumimoji="0" lang="zh-CN" altLang="en-US" sz="3715" b="1" i="0" u="none" strike="noStrike" kern="1200" cap="none" spc="700" normalizeH="0" baseline="0" noProof="0" dirty="0">
                <a:ln>
                  <a:noFill/>
                </a:ln>
                <a:solidFill>
                  <a:schemeClr val="dk1">
                    <a:lumMod val="85000"/>
                    <a:lumOff val="15000"/>
                  </a:schemeClr>
                </a:solidFill>
                <a:effectLst/>
                <a:uLnTx/>
                <a:uFillTx/>
                <a:latin typeface="Arial" panose="020B0604020202020204" pitchFamily="34" charset="0"/>
                <a:ea typeface="汉仪乐喵体W" panose="00020600040101010101" charset="-122"/>
                <a:cs typeface="+mj-cs"/>
                <a:sym typeface="+mn-ea"/>
              </a:defRPr>
            </a:lvl1pPr>
          </a:lstStyle>
          <a:p>
            <a:pPr lvl="0"/>
            <a:r>
              <a:rPr>
                <a:sym typeface="+mn-ea"/>
              </a:rPr>
              <a:t>编辑标题</a:t>
            </a:r>
          </a:p>
        </p:txBody>
      </p:sp>
      <p:sp>
        <p:nvSpPr>
          <p:cNvPr id="7" name="矩形 6"/>
          <p:cNvSpPr/>
          <p:nvPr>
            <p:custDataLst>
              <p:tags r:id="rId4"/>
            </p:custDataLst>
          </p:nvPr>
        </p:nvSpPr>
        <p:spPr>
          <a:xfrm>
            <a:off x="571505" y="1335827"/>
            <a:ext cx="3619529" cy="482135"/>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015">
              <a:solidFill>
                <a:schemeClr val="lt1"/>
              </a:solidFill>
              <a:latin typeface="Arial" panose="020B0604020202020204" pitchFamily="34" charset="0"/>
              <a:ea typeface="幼圆" panose="02010509060101010101" charset="-122"/>
              <a:cs typeface="幼圆" panose="02010509060101010101" charset="-122"/>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168" name="图片 167"/>
          <p:cNvPicPr>
            <a:picLocks noChangeAspect="1"/>
          </p:cNvPicPr>
          <p:nvPr>
            <p:custDataLst>
              <p:tags r:id="rId1"/>
            </p:custDataLst>
          </p:nvPr>
        </p:nvPicPr>
        <p:blipFill>
          <a:blip r:embed="rId8">
            <a:extLst>
              <a:ext uri="{28A0092B-C50C-407E-A947-70E740481C1C}">
                <a14:useLocalDpi xmlns:a14="http://schemas.microsoft.com/office/drawing/2010/main" val="0"/>
              </a:ext>
            </a:extLst>
          </a:blip>
          <a:stretch>
            <a:fillRect/>
          </a:stretch>
        </p:blipFill>
        <p:spPr>
          <a:xfrm>
            <a:off x="0" y="0"/>
            <a:ext cx="540068" cy="540068"/>
          </a:xfrm>
          <a:prstGeom prst="rect">
            <a:avLst/>
          </a:prstGeom>
        </p:spPr>
      </p:pic>
      <p:pic>
        <p:nvPicPr>
          <p:cNvPr id="47" name="图片 46"/>
          <p:cNvPicPr>
            <a:picLocks noChangeAspect="1"/>
          </p:cNvPicPr>
          <p:nvPr>
            <p:custDataLst>
              <p:tags r:id="rId2"/>
            </p:custDataLst>
          </p:nvPr>
        </p:nvPicPr>
        <p:blipFill>
          <a:blip r:embed="rId9"/>
          <a:stretch>
            <a:fillRect/>
          </a:stretch>
        </p:blipFill>
        <p:spPr>
          <a:xfrm>
            <a:off x="8603933" y="4603433"/>
            <a:ext cx="540068" cy="540068"/>
          </a:xfrm>
          <a:prstGeom prst="rect">
            <a:avLst/>
          </a:prstGeom>
        </p:spPr>
      </p:pic>
      <p:sp>
        <p:nvSpPr>
          <p:cNvPr id="2" name="标题 1"/>
          <p:cNvSpPr>
            <a:spLocks noGrp="1"/>
          </p:cNvSpPr>
          <p:nvPr>
            <p:ph type="title"/>
            <p:custDataLst>
              <p:tags r:id="rId3"/>
            </p:custDataLst>
          </p:nvPr>
        </p:nvSpPr>
        <p:spPr/>
        <p:txBody>
          <a:bodyPr/>
          <a:lstStyle>
            <a:lvl1pPr>
              <a:defRPr baseline="0">
                <a:solidFill>
                  <a:schemeClr val="tx1"/>
                </a:solidFill>
                <a:latin typeface="Arial" panose="020B0604020202020204" pitchFamily="34" charset="0"/>
                <a:ea typeface="幼圆" panose="02010509060101010101" charset="-122"/>
              </a:defRPr>
            </a:lvl1pPr>
          </a:lstStyle>
          <a:p>
            <a:r>
              <a:rPr lang="zh-CN" altLang="en-US" dirty="0"/>
              <a:t>单击此处编辑母版标题样式</a:t>
            </a:r>
          </a:p>
        </p:txBody>
      </p:sp>
      <p:sp>
        <p:nvSpPr>
          <p:cNvPr id="3" name="日期占位符 2"/>
          <p:cNvSpPr>
            <a:spLocks noGrp="1"/>
          </p:cNvSpPr>
          <p:nvPr>
            <p:ph type="dt" sz="half" idx="10"/>
            <p:custDataLst>
              <p:tags r:id="rId4"/>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760FBDFE-C587-4B4C-A407-44438C67B59E}" type="datetimeFigureOut">
              <a:rPr lang="zh-CN" altLang="en-US" smtClean="0"/>
              <a:t>2022/5/30</a:t>
            </a:fld>
            <a:endParaRPr lang="zh-CN" altLang="en-US"/>
          </a:p>
        </p:txBody>
      </p:sp>
      <p:sp>
        <p:nvSpPr>
          <p:cNvPr id="4" name="页脚占位符 3"/>
          <p:cNvSpPr>
            <a:spLocks noGrp="1"/>
          </p:cNvSpPr>
          <p:nvPr>
            <p:ph type="ftr" sz="quarter" idx="11"/>
            <p:custDataLst>
              <p:tags r:id="rId5"/>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endParaRPr lang="zh-CN" altLang="en-US" dirty="0"/>
          </a:p>
        </p:txBody>
      </p:sp>
      <p:sp>
        <p:nvSpPr>
          <p:cNvPr id="5" name="灯片编号占位符 4"/>
          <p:cNvSpPr>
            <a:spLocks noGrp="1"/>
          </p:cNvSpPr>
          <p:nvPr>
            <p:ph type="sldNum" sz="quarter" idx="12"/>
            <p:custDataLst>
              <p:tags r:id="rId6"/>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spTree>
      <p:nvGrpSpPr>
        <p:cNvPr id="1" name=""/>
        <p:cNvGrpSpPr/>
        <p:nvPr/>
      </p:nvGrpSpPr>
      <p:grpSpPr>
        <a:xfrm>
          <a:off x="0" y="0"/>
          <a:ext cx="0" cy="0"/>
          <a:chOff x="0" y="0"/>
          <a:chExt cx="0" cy="0"/>
        </a:xfrm>
      </p:grpSpPr>
      <p:sp>
        <p:nvSpPr>
          <p:cNvPr id="6" name="矩形 5"/>
          <p:cNvSpPr/>
          <p:nvPr>
            <p:custDataLst>
              <p:tags r:id="rId1"/>
            </p:custDataLst>
          </p:nvPr>
        </p:nvSpPr>
        <p:spPr>
          <a:xfrm>
            <a:off x="220950" y="226800"/>
            <a:ext cx="8702097" cy="4689891"/>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lt1"/>
              </a:solidFill>
            </a:endParaRPr>
          </a:p>
        </p:txBody>
      </p:sp>
      <p:pic>
        <p:nvPicPr>
          <p:cNvPr id="168" name="图片 167"/>
          <p:cNvPicPr>
            <a:picLocks noChangeAspect="1"/>
          </p:cNvPicPr>
          <p:nvPr>
            <p:custDataLst>
              <p:tags r:id="rId2"/>
            </p:custDataLst>
          </p:nvPr>
        </p:nvPicPr>
        <p:blipFill>
          <a:blip r:embed="rId10">
            <a:extLst>
              <a:ext uri="{28A0092B-C50C-407E-A947-70E740481C1C}">
                <a14:useLocalDpi xmlns:a14="http://schemas.microsoft.com/office/drawing/2010/main" val="0"/>
              </a:ext>
            </a:extLst>
          </a:blip>
          <a:stretch>
            <a:fillRect/>
          </a:stretch>
        </p:blipFill>
        <p:spPr>
          <a:xfrm>
            <a:off x="0" y="0"/>
            <a:ext cx="540068" cy="540068"/>
          </a:xfrm>
          <a:prstGeom prst="rect">
            <a:avLst/>
          </a:prstGeom>
        </p:spPr>
      </p:pic>
      <p:pic>
        <p:nvPicPr>
          <p:cNvPr id="47" name="图片 46"/>
          <p:cNvPicPr>
            <a:picLocks noChangeAspect="1"/>
          </p:cNvPicPr>
          <p:nvPr>
            <p:custDataLst>
              <p:tags r:id="rId3"/>
            </p:custDataLst>
          </p:nvPr>
        </p:nvPicPr>
        <p:blipFill>
          <a:blip r:embed="rId11"/>
          <a:stretch>
            <a:fillRect/>
          </a:stretch>
        </p:blipFill>
        <p:spPr>
          <a:xfrm>
            <a:off x="8603933" y="4603433"/>
            <a:ext cx="540068" cy="540068"/>
          </a:xfrm>
          <a:prstGeom prst="rect">
            <a:avLst/>
          </a:prstGeom>
        </p:spPr>
      </p:pic>
      <p:sp>
        <p:nvSpPr>
          <p:cNvPr id="2" name="标题 1"/>
          <p:cNvSpPr>
            <a:spLocks noGrp="1"/>
          </p:cNvSpPr>
          <p:nvPr>
            <p:ph type="title" hasCustomPrompt="1"/>
            <p:custDataLst>
              <p:tags r:id="rId4"/>
            </p:custDataLst>
          </p:nvPr>
        </p:nvSpPr>
        <p:spPr>
          <a:xfrm>
            <a:off x="961200" y="936900"/>
            <a:ext cx="7219800" cy="542700"/>
          </a:xfrm>
        </p:spPr>
        <p:txBody>
          <a:bodyPr anchor="ctr"/>
          <a:lstStyle>
            <a:lvl1pPr>
              <a:defRPr sz="1800" baseline="0">
                <a:solidFill>
                  <a:schemeClr val="tx1"/>
                </a:solidFill>
                <a:latin typeface="Arial" panose="020B0604020202020204" pitchFamily="34" charset="0"/>
                <a:ea typeface="幼圆" panose="02010509060101010101" charset="-122"/>
              </a:defRPr>
            </a:lvl1pPr>
          </a:lstStyle>
          <a:p>
            <a:r>
              <a:rPr lang="zh-CN" altLang="en-US" dirty="0"/>
              <a:t>单击此处编辑标题</a:t>
            </a:r>
          </a:p>
        </p:txBody>
      </p:sp>
      <p:sp>
        <p:nvSpPr>
          <p:cNvPr id="7" name="内容占位符 6"/>
          <p:cNvSpPr>
            <a:spLocks noGrp="1"/>
          </p:cNvSpPr>
          <p:nvPr>
            <p:ph sz="quarter" idx="13"/>
            <p:custDataLst>
              <p:tags r:id="rId5"/>
            </p:custDataLst>
          </p:nvPr>
        </p:nvSpPr>
        <p:spPr>
          <a:xfrm>
            <a:off x="960835" y="1622700"/>
            <a:ext cx="7219950" cy="2583900"/>
          </a:xfrm>
        </p:spPr>
        <p:txBody>
          <a:bodyPr/>
          <a:lstStyle>
            <a:lvl1pPr>
              <a:defRPr baseline="0">
                <a:solidFill>
                  <a:schemeClr val="tx1"/>
                </a:solidFill>
                <a:latin typeface="Arial" panose="020B0604020202020204" pitchFamily="34" charset="0"/>
                <a:ea typeface="幼圆" panose="02010509060101010101" charset="-122"/>
              </a:defRPr>
            </a:lvl1pPr>
            <a:lvl2pPr>
              <a:defRPr baseline="0">
                <a:solidFill>
                  <a:schemeClr val="tx1"/>
                </a:solidFill>
                <a:latin typeface="Arial" panose="020B0604020202020204" pitchFamily="34" charset="0"/>
                <a:ea typeface="幼圆" panose="02010509060101010101" charset="-122"/>
              </a:defRPr>
            </a:lvl2pPr>
            <a:lvl3pPr>
              <a:defRPr baseline="0">
                <a:solidFill>
                  <a:schemeClr val="tx1"/>
                </a:solidFill>
                <a:latin typeface="Arial" panose="020B0604020202020204" pitchFamily="34" charset="0"/>
                <a:ea typeface="幼圆" panose="02010509060101010101" charset="-122"/>
              </a:defRPr>
            </a:lvl3pPr>
            <a:lvl4pPr>
              <a:defRPr baseline="0">
                <a:solidFill>
                  <a:schemeClr val="tx1"/>
                </a:solidFill>
                <a:latin typeface="Arial" panose="020B0604020202020204" pitchFamily="34" charset="0"/>
                <a:ea typeface="幼圆" panose="02010509060101010101" charset="-122"/>
              </a:defRPr>
            </a:lvl4pPr>
            <a:lvl5pPr>
              <a:defRPr baseline="0">
                <a:solidFill>
                  <a:schemeClr val="tx1"/>
                </a:solidFill>
                <a:latin typeface="Arial" panose="020B0604020202020204" pitchFamily="34" charset="0"/>
                <a:ea typeface="幼圆" panose="0201050906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3" name="日期占位符 2"/>
          <p:cNvSpPr>
            <a:spLocks noGrp="1"/>
          </p:cNvSpPr>
          <p:nvPr>
            <p:ph type="dt" sz="half" idx="10"/>
            <p:custDataLst>
              <p:tags r:id="rId6"/>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760FBDFE-C587-4B4C-A407-44438C67B59E}" type="datetimeFigureOut">
              <a:rPr lang="zh-CN" altLang="en-US" smtClean="0"/>
              <a:t>2022/5/30</a:t>
            </a:fld>
            <a:endParaRPr lang="zh-CN" altLang="en-US"/>
          </a:p>
        </p:txBody>
      </p:sp>
      <p:sp>
        <p:nvSpPr>
          <p:cNvPr id="4" name="页脚占位符 3"/>
          <p:cNvSpPr>
            <a:spLocks noGrp="1"/>
          </p:cNvSpPr>
          <p:nvPr>
            <p:ph type="ftr" sz="quarter" idx="11"/>
            <p:custDataLst>
              <p:tags r:id="rId7"/>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endParaRPr lang="zh-CN" altLang="en-US" dirty="0"/>
          </a:p>
        </p:txBody>
      </p:sp>
      <p:sp>
        <p:nvSpPr>
          <p:cNvPr id="5" name="灯片编号占位符 4"/>
          <p:cNvSpPr>
            <a:spLocks noGrp="1"/>
          </p:cNvSpPr>
          <p:nvPr>
            <p:ph type="sldNum" sz="quarter" idx="12"/>
            <p:custDataLst>
              <p:tags r:id="rId8"/>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49AE70B2-8BF9-45C0-BB95-33D1B9D3A854}" type="slidenum">
              <a:rPr lang="zh-CN" altLang="en-US" smtClean="0"/>
              <a:t>‹#›</a:t>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6" name="矩形 5"/>
          <p:cNvSpPr/>
          <p:nvPr>
            <p:custDataLst>
              <p:tags r:id="rId1"/>
            </p:custDataLst>
          </p:nvPr>
        </p:nvSpPr>
        <p:spPr>
          <a:xfrm>
            <a:off x="0" y="-8100"/>
            <a:ext cx="3620691" cy="5151596"/>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lt1"/>
              </a:solidFill>
            </a:endParaRPr>
          </a:p>
        </p:txBody>
      </p:sp>
      <p:pic>
        <p:nvPicPr>
          <p:cNvPr id="168" name="图片 167"/>
          <p:cNvPicPr>
            <a:picLocks noChangeAspect="1"/>
          </p:cNvPicPr>
          <p:nvPr>
            <p:custDataLst>
              <p:tags r:id="rId2"/>
            </p:custDataLst>
          </p:nvPr>
        </p:nvPicPr>
        <p:blipFill>
          <a:blip r:embed="rId11">
            <a:extLst>
              <a:ext uri="{28A0092B-C50C-407E-A947-70E740481C1C}">
                <a14:useLocalDpi xmlns:a14="http://schemas.microsoft.com/office/drawing/2010/main" val="0"/>
              </a:ext>
            </a:extLst>
          </a:blip>
          <a:stretch>
            <a:fillRect/>
          </a:stretch>
        </p:blipFill>
        <p:spPr>
          <a:xfrm>
            <a:off x="8603933" y="0"/>
            <a:ext cx="540068" cy="540068"/>
          </a:xfrm>
          <a:prstGeom prst="rect">
            <a:avLst/>
          </a:prstGeom>
        </p:spPr>
      </p:pic>
      <p:pic>
        <p:nvPicPr>
          <p:cNvPr id="47" name="图片 46"/>
          <p:cNvPicPr>
            <a:picLocks noChangeAspect="1"/>
          </p:cNvPicPr>
          <p:nvPr>
            <p:custDataLst>
              <p:tags r:id="rId3"/>
            </p:custDataLst>
          </p:nvPr>
        </p:nvPicPr>
        <p:blipFill>
          <a:blip r:embed="rId12"/>
          <a:stretch>
            <a:fillRect/>
          </a:stretch>
        </p:blipFill>
        <p:spPr>
          <a:xfrm>
            <a:off x="0" y="4603433"/>
            <a:ext cx="540068" cy="540068"/>
          </a:xfrm>
          <a:prstGeom prst="rect">
            <a:avLst/>
          </a:prstGeom>
        </p:spPr>
      </p:pic>
      <p:sp>
        <p:nvSpPr>
          <p:cNvPr id="2" name="标题 1"/>
          <p:cNvSpPr>
            <a:spLocks noGrp="1"/>
          </p:cNvSpPr>
          <p:nvPr>
            <p:ph type="title" hasCustomPrompt="1"/>
            <p:custDataLst>
              <p:tags r:id="rId4"/>
            </p:custDataLst>
          </p:nvPr>
        </p:nvSpPr>
        <p:spPr>
          <a:xfrm>
            <a:off x="437400" y="577800"/>
            <a:ext cx="2970000" cy="661500"/>
          </a:xfrm>
        </p:spPr>
        <p:txBody>
          <a:bodyPr anchor="ctr" anchorCtr="0"/>
          <a:lstStyle>
            <a:lvl1pPr>
              <a:defRPr sz="2025" baseline="0">
                <a:solidFill>
                  <a:schemeClr val="tx1"/>
                </a:solidFill>
                <a:latin typeface="Arial" panose="020B0604020202020204" pitchFamily="34" charset="0"/>
                <a:ea typeface="幼圆" panose="02010509060101010101" charset="-122"/>
              </a:defRPr>
            </a:lvl1pPr>
          </a:lstStyle>
          <a:p>
            <a:r>
              <a:rPr lang="zh-CN" altLang="en-US" dirty="0"/>
              <a:t>单击编辑标题</a:t>
            </a:r>
          </a:p>
        </p:txBody>
      </p:sp>
      <p:sp>
        <p:nvSpPr>
          <p:cNvPr id="3" name="日期占位符 2"/>
          <p:cNvSpPr>
            <a:spLocks noGrp="1"/>
          </p:cNvSpPr>
          <p:nvPr>
            <p:ph type="dt" sz="half" idx="10"/>
            <p:custDataLst>
              <p:tags r:id="rId5"/>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760FBDFE-C587-4B4C-A407-44438C67B59E}" type="datetimeFigureOut">
              <a:rPr lang="zh-CN" altLang="en-US" smtClean="0"/>
              <a:t>2022/5/30</a:t>
            </a:fld>
            <a:endParaRPr lang="zh-CN" altLang="en-US"/>
          </a:p>
        </p:txBody>
      </p:sp>
      <p:sp>
        <p:nvSpPr>
          <p:cNvPr id="4" name="页脚占位符 3"/>
          <p:cNvSpPr>
            <a:spLocks noGrp="1"/>
          </p:cNvSpPr>
          <p:nvPr>
            <p:ph type="ftr" sz="quarter" idx="11"/>
            <p:custDataLst>
              <p:tags r:id="rId6"/>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8"/>
            </p:custDataLst>
          </p:nvPr>
        </p:nvSpPr>
        <p:spPr>
          <a:xfrm>
            <a:off x="440100" y="1323000"/>
            <a:ext cx="2967300" cy="3069900"/>
          </a:xfrm>
        </p:spPr>
        <p:txBody>
          <a:bodyPr/>
          <a:lstStyle>
            <a:lvl1pPr>
              <a:defRPr baseline="0">
                <a:solidFill>
                  <a:schemeClr val="tx1"/>
                </a:solidFill>
                <a:latin typeface="Arial" panose="020B0604020202020204" pitchFamily="34" charset="0"/>
                <a:ea typeface="幼圆" panose="02010509060101010101" charset="-122"/>
              </a:defRPr>
            </a:lvl1pPr>
            <a:lvl2pPr>
              <a:defRPr baseline="0">
                <a:solidFill>
                  <a:schemeClr val="tx1"/>
                </a:solidFill>
                <a:latin typeface="Arial" panose="020B0604020202020204" pitchFamily="34" charset="0"/>
                <a:ea typeface="幼圆" panose="02010509060101010101" charset="-122"/>
              </a:defRPr>
            </a:lvl2pPr>
            <a:lvl3pPr>
              <a:defRPr baseline="0">
                <a:solidFill>
                  <a:schemeClr val="tx1"/>
                </a:solidFill>
                <a:latin typeface="Arial" panose="020B0604020202020204" pitchFamily="34" charset="0"/>
                <a:ea typeface="幼圆" panose="02010509060101010101" charset="-122"/>
              </a:defRPr>
            </a:lvl3pPr>
            <a:lvl4pPr>
              <a:defRPr baseline="0">
                <a:solidFill>
                  <a:schemeClr val="tx1"/>
                </a:solidFill>
                <a:latin typeface="Arial" panose="020B0604020202020204" pitchFamily="34" charset="0"/>
                <a:ea typeface="幼圆" panose="02010509060101010101" charset="-122"/>
              </a:defRPr>
            </a:lvl4pPr>
            <a:lvl5pPr>
              <a:defRPr baseline="0">
                <a:solidFill>
                  <a:schemeClr val="tx1"/>
                </a:solidFill>
                <a:latin typeface="Arial" panose="020B0604020202020204" pitchFamily="34" charset="0"/>
                <a:ea typeface="幼圆" panose="0201050906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9"/>
            </p:custDataLst>
          </p:nvPr>
        </p:nvSpPr>
        <p:spPr>
          <a:xfrm>
            <a:off x="3825900" y="577454"/>
            <a:ext cx="4860000" cy="3815953"/>
          </a:xfrm>
        </p:spPr>
        <p:txBody>
          <a:bodyPr/>
          <a:lstStyle>
            <a:lvl1pPr>
              <a:defRPr baseline="0">
                <a:solidFill>
                  <a:schemeClr val="tx1"/>
                </a:solidFill>
                <a:latin typeface="Arial" panose="020B0604020202020204" pitchFamily="34" charset="0"/>
                <a:ea typeface="幼圆" panose="02010509060101010101" charset="-122"/>
              </a:defRPr>
            </a:lvl1pPr>
            <a:lvl2pPr>
              <a:defRPr baseline="0">
                <a:solidFill>
                  <a:schemeClr val="tx1"/>
                </a:solidFill>
                <a:latin typeface="Arial" panose="020B0604020202020204" pitchFamily="34" charset="0"/>
                <a:ea typeface="幼圆" panose="02010509060101010101" charset="-122"/>
              </a:defRPr>
            </a:lvl2pPr>
            <a:lvl3pPr>
              <a:defRPr baseline="0">
                <a:solidFill>
                  <a:schemeClr val="tx1"/>
                </a:solidFill>
                <a:latin typeface="Arial" panose="020B0604020202020204" pitchFamily="34" charset="0"/>
                <a:ea typeface="幼圆" panose="02010509060101010101" charset="-122"/>
              </a:defRPr>
            </a:lvl3pPr>
            <a:lvl4pPr>
              <a:defRPr baseline="0">
                <a:solidFill>
                  <a:schemeClr val="tx1"/>
                </a:solidFill>
                <a:latin typeface="Arial" panose="020B0604020202020204" pitchFamily="34" charset="0"/>
                <a:ea typeface="幼圆" panose="02010509060101010101" charset="-122"/>
              </a:defRPr>
            </a:lvl4pPr>
            <a:lvl5pPr>
              <a:defRPr baseline="0">
                <a:solidFill>
                  <a:schemeClr val="tx1"/>
                </a:solidFill>
                <a:latin typeface="Arial" panose="020B0604020202020204" pitchFamily="34" charset="0"/>
                <a:ea typeface="幼圆" panose="0201050906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6" name="矩形 5"/>
          <p:cNvSpPr/>
          <p:nvPr>
            <p:custDataLst>
              <p:tags r:id="rId1"/>
            </p:custDataLst>
          </p:nvPr>
        </p:nvSpPr>
        <p:spPr>
          <a:xfrm>
            <a:off x="0" y="-8100"/>
            <a:ext cx="9142200" cy="1995297"/>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lt1"/>
              </a:solidFill>
            </a:endParaRPr>
          </a:p>
        </p:txBody>
      </p:sp>
      <p:pic>
        <p:nvPicPr>
          <p:cNvPr id="168" name="图片 167"/>
          <p:cNvPicPr>
            <a:picLocks noChangeAspect="1"/>
          </p:cNvPicPr>
          <p:nvPr>
            <p:custDataLst>
              <p:tags r:id="rId2"/>
            </p:custDataLst>
          </p:nvPr>
        </p:nvPicPr>
        <p:blipFill>
          <a:blip r:embed="rId11">
            <a:extLst>
              <a:ext uri="{28A0092B-C50C-407E-A947-70E740481C1C}">
                <a14:useLocalDpi xmlns:a14="http://schemas.microsoft.com/office/drawing/2010/main" val="0"/>
              </a:ext>
            </a:extLst>
          </a:blip>
          <a:stretch>
            <a:fillRect/>
          </a:stretch>
        </p:blipFill>
        <p:spPr>
          <a:xfrm>
            <a:off x="0" y="-8100"/>
            <a:ext cx="540068" cy="540068"/>
          </a:xfrm>
          <a:prstGeom prst="rect">
            <a:avLst/>
          </a:prstGeom>
        </p:spPr>
      </p:pic>
      <p:pic>
        <p:nvPicPr>
          <p:cNvPr id="47" name="图片 46"/>
          <p:cNvPicPr>
            <a:picLocks noChangeAspect="1"/>
          </p:cNvPicPr>
          <p:nvPr>
            <p:custDataLst>
              <p:tags r:id="rId3"/>
            </p:custDataLst>
          </p:nvPr>
        </p:nvPicPr>
        <p:blipFill>
          <a:blip r:embed="rId12"/>
          <a:stretch>
            <a:fillRect/>
          </a:stretch>
        </p:blipFill>
        <p:spPr>
          <a:xfrm>
            <a:off x="8603933" y="4603433"/>
            <a:ext cx="540068" cy="540068"/>
          </a:xfrm>
          <a:prstGeom prst="rect">
            <a:avLst/>
          </a:prstGeom>
        </p:spPr>
      </p:pic>
      <p:sp>
        <p:nvSpPr>
          <p:cNvPr id="2" name="标题 1"/>
          <p:cNvSpPr>
            <a:spLocks noGrp="1"/>
          </p:cNvSpPr>
          <p:nvPr>
            <p:ph type="title"/>
            <p:custDataLst>
              <p:tags r:id="rId4"/>
            </p:custDataLst>
          </p:nvPr>
        </p:nvSpPr>
        <p:spPr>
          <a:xfrm>
            <a:off x="459000" y="585900"/>
            <a:ext cx="8232300" cy="469800"/>
          </a:xfrm>
        </p:spPr>
        <p:txBody>
          <a:bodyPr anchor="ctr"/>
          <a:lstStyle>
            <a:lvl1pPr algn="ctr">
              <a:defRPr sz="2025" baseline="0">
                <a:solidFill>
                  <a:schemeClr val="tx1"/>
                </a:solidFill>
                <a:latin typeface="Arial" panose="020B0604020202020204" pitchFamily="34" charset="0"/>
                <a:ea typeface="幼圆" panose="02010509060101010101"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760FBDFE-C587-4B4C-A407-44438C67B59E}" type="datetimeFigureOut">
              <a:rPr lang="zh-CN" altLang="en-US" smtClean="0"/>
              <a:t>2022/5/30</a:t>
            </a:fld>
            <a:endParaRPr lang="zh-CN" altLang="en-US"/>
          </a:p>
        </p:txBody>
      </p:sp>
      <p:sp>
        <p:nvSpPr>
          <p:cNvPr id="4" name="页脚占位符 3"/>
          <p:cNvSpPr>
            <a:spLocks noGrp="1"/>
          </p:cNvSpPr>
          <p:nvPr>
            <p:ph type="ftr" sz="quarter" idx="11"/>
            <p:custDataLst>
              <p:tags r:id="rId6"/>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8"/>
            </p:custDataLst>
          </p:nvPr>
        </p:nvSpPr>
        <p:spPr>
          <a:xfrm>
            <a:off x="459000" y="1244700"/>
            <a:ext cx="8231981" cy="621000"/>
          </a:xfrm>
        </p:spPr>
        <p:txBody>
          <a:bodyPr/>
          <a:lstStyle>
            <a:lvl1pPr algn="ctr">
              <a:defRPr baseline="0">
                <a:solidFill>
                  <a:schemeClr val="tx1"/>
                </a:solidFill>
                <a:latin typeface="Arial" panose="020B0604020202020204" pitchFamily="34" charset="0"/>
                <a:ea typeface="幼圆" panose="02010509060101010101" charset="-122"/>
              </a:defRPr>
            </a:lvl1pPr>
          </a:lstStyle>
          <a:p>
            <a:pPr lvl="0"/>
            <a:r>
              <a:rPr lang="zh-CN" altLang="en-US" dirty="0"/>
              <a:t>单击此处编辑母版文本样式</a:t>
            </a:r>
          </a:p>
        </p:txBody>
      </p:sp>
      <p:sp>
        <p:nvSpPr>
          <p:cNvPr id="9" name="内容占位符 8"/>
          <p:cNvSpPr>
            <a:spLocks noGrp="1"/>
          </p:cNvSpPr>
          <p:nvPr>
            <p:ph sz="quarter" idx="14"/>
            <p:custDataLst>
              <p:tags r:id="rId9"/>
            </p:custDataLst>
          </p:nvPr>
        </p:nvSpPr>
        <p:spPr>
          <a:xfrm>
            <a:off x="459581" y="2106000"/>
            <a:ext cx="8224200" cy="2573100"/>
          </a:xfrm>
        </p:spPr>
        <p:txBody>
          <a:bodyPr/>
          <a:lstStyle>
            <a:lvl1pPr>
              <a:defRPr baseline="0">
                <a:solidFill>
                  <a:schemeClr val="tx1"/>
                </a:solidFill>
                <a:latin typeface="Arial" panose="020B0604020202020204" pitchFamily="34" charset="0"/>
                <a:ea typeface="幼圆" panose="02010509060101010101" charset="-122"/>
              </a:defRPr>
            </a:lvl1pPr>
            <a:lvl2pPr>
              <a:defRPr baseline="0">
                <a:solidFill>
                  <a:schemeClr val="tx1"/>
                </a:solidFill>
                <a:latin typeface="Arial" panose="020B0604020202020204" pitchFamily="34" charset="0"/>
                <a:ea typeface="幼圆" panose="02010509060101010101" charset="-122"/>
              </a:defRPr>
            </a:lvl2pPr>
            <a:lvl3pPr>
              <a:defRPr baseline="0">
                <a:solidFill>
                  <a:schemeClr val="tx1"/>
                </a:solidFill>
                <a:latin typeface="Arial" panose="020B0604020202020204" pitchFamily="34" charset="0"/>
                <a:ea typeface="幼圆" panose="02010509060101010101" charset="-122"/>
              </a:defRPr>
            </a:lvl3pPr>
            <a:lvl4pPr>
              <a:defRPr baseline="0">
                <a:solidFill>
                  <a:schemeClr val="tx1"/>
                </a:solidFill>
                <a:latin typeface="Arial" panose="020B0604020202020204" pitchFamily="34" charset="0"/>
                <a:ea typeface="幼圆" panose="02010509060101010101" charset="-122"/>
              </a:defRPr>
            </a:lvl4pPr>
            <a:lvl5pPr>
              <a:defRPr baseline="0">
                <a:solidFill>
                  <a:schemeClr val="tx1"/>
                </a:solidFill>
                <a:latin typeface="Arial" panose="020B0604020202020204" pitchFamily="34" charset="0"/>
                <a:ea typeface="幼圆" panose="0201050906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6" name="矩形 5"/>
          <p:cNvSpPr/>
          <p:nvPr>
            <p:custDataLst>
              <p:tags r:id="rId1"/>
            </p:custDataLst>
          </p:nvPr>
        </p:nvSpPr>
        <p:spPr>
          <a:xfrm>
            <a:off x="0" y="3771900"/>
            <a:ext cx="9142200" cy="13716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lt1"/>
              </a:solidFill>
            </a:endParaRPr>
          </a:p>
        </p:txBody>
      </p:sp>
      <p:pic>
        <p:nvPicPr>
          <p:cNvPr id="168" name="图片 167"/>
          <p:cNvPicPr>
            <a:picLocks noChangeAspect="1"/>
          </p:cNvPicPr>
          <p:nvPr>
            <p:custDataLst>
              <p:tags r:id="rId2"/>
            </p:custDataLst>
          </p:nvPr>
        </p:nvPicPr>
        <p:blipFill>
          <a:blip r:embed="rId11">
            <a:extLst>
              <a:ext uri="{28A0092B-C50C-407E-A947-70E740481C1C}">
                <a14:useLocalDpi xmlns:a14="http://schemas.microsoft.com/office/drawing/2010/main" val="0"/>
              </a:ext>
            </a:extLst>
          </a:blip>
          <a:stretch>
            <a:fillRect/>
          </a:stretch>
        </p:blipFill>
        <p:spPr>
          <a:xfrm>
            <a:off x="0" y="0"/>
            <a:ext cx="540068" cy="540068"/>
          </a:xfrm>
          <a:prstGeom prst="rect">
            <a:avLst/>
          </a:prstGeom>
        </p:spPr>
      </p:pic>
      <p:pic>
        <p:nvPicPr>
          <p:cNvPr id="47" name="图片 46"/>
          <p:cNvPicPr>
            <a:picLocks noChangeAspect="1"/>
          </p:cNvPicPr>
          <p:nvPr>
            <p:custDataLst>
              <p:tags r:id="rId3"/>
            </p:custDataLst>
          </p:nvPr>
        </p:nvPicPr>
        <p:blipFill>
          <a:blip r:embed="rId12"/>
          <a:stretch>
            <a:fillRect/>
          </a:stretch>
        </p:blipFill>
        <p:spPr>
          <a:xfrm>
            <a:off x="8603933" y="4603433"/>
            <a:ext cx="540068" cy="540068"/>
          </a:xfrm>
          <a:prstGeom prst="rect">
            <a:avLst/>
          </a:prstGeom>
        </p:spPr>
      </p:pic>
      <p:sp>
        <p:nvSpPr>
          <p:cNvPr id="2" name="标题 1"/>
          <p:cNvSpPr>
            <a:spLocks noGrp="1"/>
          </p:cNvSpPr>
          <p:nvPr>
            <p:ph type="title"/>
            <p:custDataLst>
              <p:tags r:id="rId4"/>
            </p:custDataLst>
          </p:nvPr>
        </p:nvSpPr>
        <p:spPr>
          <a:xfrm>
            <a:off x="453600" y="502200"/>
            <a:ext cx="8232300" cy="423900"/>
          </a:xfrm>
        </p:spPr>
        <p:txBody>
          <a:bodyPr anchor="ctr" anchorCtr="0"/>
          <a:lstStyle>
            <a:lvl1pPr algn="ctr">
              <a:defRPr sz="1800" baseline="0">
                <a:solidFill>
                  <a:schemeClr val="tx1"/>
                </a:solidFill>
                <a:latin typeface="Arial" panose="020B0604020202020204" pitchFamily="34" charset="0"/>
                <a:ea typeface="幼圆" panose="02010509060101010101"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760FBDFE-C587-4B4C-A407-44438C67B59E}" type="datetimeFigureOut">
              <a:rPr lang="zh-CN" altLang="en-US" smtClean="0"/>
              <a:t>2022/5/30</a:t>
            </a:fld>
            <a:endParaRPr lang="zh-CN" altLang="en-US"/>
          </a:p>
        </p:txBody>
      </p:sp>
      <p:sp>
        <p:nvSpPr>
          <p:cNvPr id="4" name="页脚占位符 3"/>
          <p:cNvSpPr>
            <a:spLocks noGrp="1"/>
          </p:cNvSpPr>
          <p:nvPr>
            <p:ph type="ftr" sz="quarter" idx="11"/>
            <p:custDataLst>
              <p:tags r:id="rId6"/>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8"/>
            </p:custDataLst>
          </p:nvPr>
        </p:nvSpPr>
        <p:spPr>
          <a:xfrm>
            <a:off x="453628" y="1260900"/>
            <a:ext cx="8243100" cy="2408400"/>
          </a:xfrm>
        </p:spPr>
        <p:txBody>
          <a:bodyPr/>
          <a:lstStyle>
            <a:lvl1pPr>
              <a:defRPr baseline="0">
                <a:solidFill>
                  <a:schemeClr val="tx1"/>
                </a:solidFill>
                <a:latin typeface="Arial" panose="020B0604020202020204" pitchFamily="34" charset="0"/>
                <a:ea typeface="幼圆" panose="02010509060101010101" charset="-122"/>
              </a:defRPr>
            </a:lvl1pPr>
            <a:lvl2pPr>
              <a:defRPr baseline="0">
                <a:solidFill>
                  <a:schemeClr val="tx1"/>
                </a:solidFill>
                <a:latin typeface="Arial" panose="020B0604020202020204" pitchFamily="34" charset="0"/>
                <a:ea typeface="幼圆" panose="02010509060101010101" charset="-122"/>
              </a:defRPr>
            </a:lvl2pPr>
            <a:lvl3pPr>
              <a:defRPr baseline="0">
                <a:solidFill>
                  <a:schemeClr val="tx1"/>
                </a:solidFill>
                <a:latin typeface="Arial" panose="020B0604020202020204" pitchFamily="34" charset="0"/>
                <a:ea typeface="幼圆" panose="02010509060101010101" charset="-122"/>
              </a:defRPr>
            </a:lvl3pPr>
            <a:lvl4pPr>
              <a:defRPr baseline="0">
                <a:solidFill>
                  <a:schemeClr val="tx1"/>
                </a:solidFill>
                <a:latin typeface="Arial" panose="020B0604020202020204" pitchFamily="34" charset="0"/>
                <a:ea typeface="幼圆" panose="02010509060101010101" charset="-122"/>
              </a:defRPr>
            </a:lvl4pPr>
            <a:lvl5pPr>
              <a:defRPr baseline="0">
                <a:solidFill>
                  <a:schemeClr val="tx1"/>
                </a:solidFill>
                <a:latin typeface="Arial" panose="020B0604020202020204" pitchFamily="34" charset="0"/>
                <a:ea typeface="幼圆" panose="0201050906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文本占位符 8"/>
          <p:cNvSpPr>
            <a:spLocks noGrp="1"/>
          </p:cNvSpPr>
          <p:nvPr>
            <p:ph type="body" sz="quarter" idx="14"/>
            <p:custDataLst>
              <p:tags r:id="rId9"/>
            </p:custDataLst>
          </p:nvPr>
        </p:nvSpPr>
        <p:spPr>
          <a:xfrm>
            <a:off x="445500" y="3885300"/>
            <a:ext cx="8251200" cy="758700"/>
          </a:xfrm>
        </p:spPr>
        <p:txBody>
          <a:bodyPr/>
          <a:lstStyle>
            <a:lvl1pPr>
              <a:defRPr baseline="0">
                <a:solidFill>
                  <a:schemeClr val="tx1"/>
                </a:solidFill>
                <a:latin typeface="Arial" panose="020B0604020202020204" pitchFamily="34" charset="0"/>
                <a:ea typeface="幼圆" panose="02010509060101010101" charset="-122"/>
              </a:defRPr>
            </a:lvl1pPr>
          </a:lstStyle>
          <a:p>
            <a:pPr lvl="0"/>
            <a:r>
              <a:rPr lang="zh-CN" altLang="en-US" dirty="0"/>
              <a:t>单击此处编辑母版文本样式</a:t>
            </a: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6" name="矩形 5"/>
          <p:cNvSpPr/>
          <p:nvPr>
            <p:custDataLst>
              <p:tags r:id="rId1"/>
            </p:custDataLst>
          </p:nvPr>
        </p:nvSpPr>
        <p:spPr>
          <a:xfrm>
            <a:off x="0" y="-8100"/>
            <a:ext cx="9142200" cy="6858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lt1"/>
              </a:solidFill>
            </a:endParaRPr>
          </a:p>
        </p:txBody>
      </p:sp>
      <p:pic>
        <p:nvPicPr>
          <p:cNvPr id="168" name="图片 167"/>
          <p:cNvPicPr>
            <a:picLocks noChangeAspect="1"/>
          </p:cNvPicPr>
          <p:nvPr>
            <p:custDataLst>
              <p:tags r:id="rId2"/>
            </p:custDataLst>
          </p:nvPr>
        </p:nvPicPr>
        <p:blipFill>
          <a:blip r:embed="rId13">
            <a:extLst>
              <a:ext uri="{28A0092B-C50C-407E-A947-70E740481C1C}">
                <a14:useLocalDpi xmlns:a14="http://schemas.microsoft.com/office/drawing/2010/main" val="0"/>
              </a:ext>
            </a:extLst>
          </a:blip>
          <a:stretch>
            <a:fillRect/>
          </a:stretch>
        </p:blipFill>
        <p:spPr>
          <a:xfrm>
            <a:off x="8603933" y="4603433"/>
            <a:ext cx="540068" cy="540068"/>
          </a:xfrm>
          <a:prstGeom prst="rect">
            <a:avLst/>
          </a:prstGeom>
        </p:spPr>
      </p:pic>
      <p:pic>
        <p:nvPicPr>
          <p:cNvPr id="47" name="图片 46"/>
          <p:cNvPicPr>
            <a:picLocks noChangeAspect="1"/>
          </p:cNvPicPr>
          <p:nvPr>
            <p:custDataLst>
              <p:tags r:id="rId3"/>
            </p:custDataLst>
          </p:nvPr>
        </p:nvPicPr>
        <p:blipFill>
          <a:blip r:embed="rId14"/>
          <a:stretch>
            <a:fillRect/>
          </a:stretch>
        </p:blipFill>
        <p:spPr>
          <a:xfrm>
            <a:off x="0" y="4603433"/>
            <a:ext cx="540068" cy="540068"/>
          </a:xfrm>
          <a:prstGeom prst="rect">
            <a:avLst/>
          </a:prstGeom>
        </p:spPr>
      </p:pic>
      <p:sp>
        <p:nvSpPr>
          <p:cNvPr id="2" name="标题 1"/>
          <p:cNvSpPr>
            <a:spLocks noGrp="1"/>
          </p:cNvSpPr>
          <p:nvPr>
            <p:ph type="title"/>
            <p:custDataLst>
              <p:tags r:id="rId4"/>
            </p:custDataLst>
          </p:nvPr>
        </p:nvSpPr>
        <p:spPr>
          <a:xfrm>
            <a:off x="434700" y="178200"/>
            <a:ext cx="8278200" cy="331473"/>
          </a:xfrm>
        </p:spPr>
        <p:txBody>
          <a:bodyPr/>
          <a:lstStyle>
            <a:lvl1pPr>
              <a:defRPr baseline="0">
                <a:solidFill>
                  <a:schemeClr val="tx1"/>
                </a:solidFill>
                <a:latin typeface="Arial" panose="020B0604020202020204" pitchFamily="34" charset="0"/>
                <a:ea typeface="幼圆" panose="02010509060101010101" charset="-122"/>
              </a:defRPr>
            </a:lvl1pPr>
          </a:lstStyle>
          <a:p>
            <a:r>
              <a:rPr lang="zh-CN" altLang="en-US" dirty="0"/>
              <a:t>单击此处编辑母版标题样式</a:t>
            </a:r>
          </a:p>
        </p:txBody>
      </p:sp>
      <p:sp>
        <p:nvSpPr>
          <p:cNvPr id="3" name="日期占位符 2"/>
          <p:cNvSpPr>
            <a:spLocks noGrp="1"/>
          </p:cNvSpPr>
          <p:nvPr>
            <p:ph type="dt" sz="half" idx="10"/>
            <p:custDataLst>
              <p:tags r:id="rId5"/>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760FBDFE-C587-4B4C-A407-44438C67B59E}" type="datetimeFigureOut">
              <a:rPr lang="zh-CN" altLang="en-US" smtClean="0"/>
              <a:t>2022/5/30</a:t>
            </a:fld>
            <a:endParaRPr lang="zh-CN" altLang="en-US"/>
          </a:p>
        </p:txBody>
      </p:sp>
      <p:sp>
        <p:nvSpPr>
          <p:cNvPr id="4" name="页脚占位符 3"/>
          <p:cNvSpPr>
            <a:spLocks noGrp="1"/>
          </p:cNvSpPr>
          <p:nvPr>
            <p:ph type="ftr" sz="quarter" idx="11"/>
            <p:custDataLst>
              <p:tags r:id="rId6"/>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49AE70B2-8BF9-45C0-BB95-33D1B9D3A854}" type="slidenum">
              <a:rPr lang="zh-CN" altLang="en-US" smtClean="0"/>
              <a:t>‹#›</a:t>
            </a:fld>
            <a:endParaRPr lang="zh-CN" altLang="en-US" dirty="0"/>
          </a:p>
        </p:txBody>
      </p:sp>
      <p:sp>
        <p:nvSpPr>
          <p:cNvPr id="7" name="内容占位符 6"/>
          <p:cNvSpPr>
            <a:spLocks noGrp="1"/>
          </p:cNvSpPr>
          <p:nvPr>
            <p:ph sz="quarter" idx="13"/>
            <p:custDataLst>
              <p:tags r:id="rId8"/>
            </p:custDataLst>
          </p:nvPr>
        </p:nvSpPr>
        <p:spPr>
          <a:xfrm>
            <a:off x="434700" y="1247400"/>
            <a:ext cx="4006800" cy="2170800"/>
          </a:xfrm>
        </p:spPr>
        <p:txBody>
          <a:bodyPr/>
          <a:lstStyle>
            <a:lvl1pPr>
              <a:defRPr baseline="0">
                <a:solidFill>
                  <a:schemeClr val="tx1"/>
                </a:solidFill>
                <a:latin typeface="Arial" panose="020B0604020202020204" pitchFamily="34" charset="0"/>
                <a:ea typeface="幼圆" panose="02010509060101010101" charset="-122"/>
              </a:defRPr>
            </a:lvl1pPr>
            <a:lvl2pPr>
              <a:defRPr baseline="0">
                <a:solidFill>
                  <a:schemeClr val="tx1"/>
                </a:solidFill>
                <a:latin typeface="Arial" panose="020B0604020202020204" pitchFamily="34" charset="0"/>
                <a:ea typeface="幼圆" panose="02010509060101010101" charset="-122"/>
              </a:defRPr>
            </a:lvl2pPr>
            <a:lvl3pPr>
              <a:defRPr baseline="0">
                <a:solidFill>
                  <a:schemeClr val="tx1"/>
                </a:solidFill>
                <a:latin typeface="Arial" panose="020B0604020202020204" pitchFamily="34" charset="0"/>
                <a:ea typeface="幼圆" panose="02010509060101010101" charset="-122"/>
              </a:defRPr>
            </a:lvl3pPr>
            <a:lvl4pPr>
              <a:defRPr baseline="0">
                <a:solidFill>
                  <a:schemeClr val="tx1"/>
                </a:solidFill>
                <a:latin typeface="Arial" panose="020B0604020202020204" pitchFamily="34" charset="0"/>
                <a:ea typeface="幼圆" panose="02010509060101010101" charset="-122"/>
              </a:defRPr>
            </a:lvl4pPr>
            <a:lvl5pPr>
              <a:defRPr baseline="0">
                <a:solidFill>
                  <a:schemeClr val="tx1"/>
                </a:solidFill>
                <a:latin typeface="Arial" panose="020B0604020202020204" pitchFamily="34" charset="0"/>
                <a:ea typeface="幼圆" panose="0201050906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9" name="内容占位符 8"/>
          <p:cNvSpPr>
            <a:spLocks noGrp="1"/>
          </p:cNvSpPr>
          <p:nvPr>
            <p:ph sz="quarter" idx="14"/>
            <p:custDataLst>
              <p:tags r:id="rId9"/>
            </p:custDataLst>
          </p:nvPr>
        </p:nvSpPr>
        <p:spPr>
          <a:xfrm>
            <a:off x="4681800" y="1247400"/>
            <a:ext cx="4025700" cy="2170800"/>
          </a:xfrm>
        </p:spPr>
        <p:txBody>
          <a:bodyPr/>
          <a:lstStyle>
            <a:lvl1pPr>
              <a:defRPr baseline="0">
                <a:solidFill>
                  <a:schemeClr val="tx1"/>
                </a:solidFill>
                <a:latin typeface="Arial" panose="020B0604020202020204" pitchFamily="34" charset="0"/>
                <a:ea typeface="幼圆" panose="02010509060101010101" charset="-122"/>
              </a:defRPr>
            </a:lvl1pPr>
            <a:lvl2pPr>
              <a:defRPr baseline="0">
                <a:solidFill>
                  <a:schemeClr val="tx1"/>
                </a:solidFill>
                <a:latin typeface="Arial" panose="020B0604020202020204" pitchFamily="34" charset="0"/>
                <a:ea typeface="幼圆" panose="02010509060101010101" charset="-122"/>
              </a:defRPr>
            </a:lvl2pPr>
            <a:lvl3pPr>
              <a:defRPr baseline="0">
                <a:solidFill>
                  <a:schemeClr val="tx1"/>
                </a:solidFill>
                <a:latin typeface="Arial" panose="020B0604020202020204" pitchFamily="34" charset="0"/>
                <a:ea typeface="幼圆" panose="02010509060101010101" charset="-122"/>
              </a:defRPr>
            </a:lvl3pPr>
            <a:lvl4pPr>
              <a:defRPr baseline="0">
                <a:solidFill>
                  <a:schemeClr val="tx1"/>
                </a:solidFill>
                <a:latin typeface="Arial" panose="020B0604020202020204" pitchFamily="34" charset="0"/>
                <a:ea typeface="幼圆" panose="02010509060101010101" charset="-122"/>
              </a:defRPr>
            </a:lvl4pPr>
            <a:lvl5pPr>
              <a:defRPr baseline="0">
                <a:solidFill>
                  <a:schemeClr val="tx1"/>
                </a:solidFill>
                <a:latin typeface="Arial" panose="020B0604020202020204" pitchFamily="34" charset="0"/>
                <a:ea typeface="幼圆" panose="02010509060101010101"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11" name="文本占位符 10"/>
          <p:cNvSpPr>
            <a:spLocks noGrp="1"/>
          </p:cNvSpPr>
          <p:nvPr>
            <p:ph type="body" sz="quarter" idx="15"/>
            <p:custDataLst>
              <p:tags r:id="rId10"/>
            </p:custDataLst>
          </p:nvPr>
        </p:nvSpPr>
        <p:spPr>
          <a:xfrm>
            <a:off x="429300" y="3612600"/>
            <a:ext cx="4006800" cy="585900"/>
          </a:xfrm>
        </p:spPr>
        <p:txBody>
          <a:bodyPr/>
          <a:lstStyle>
            <a:lvl1pPr>
              <a:defRPr baseline="0">
                <a:solidFill>
                  <a:schemeClr val="tx1"/>
                </a:solidFill>
                <a:latin typeface="Arial" panose="020B0604020202020204" pitchFamily="34" charset="0"/>
                <a:ea typeface="幼圆" panose="02010509060101010101" charset="-122"/>
              </a:defRPr>
            </a:lvl1pPr>
          </a:lstStyle>
          <a:p>
            <a:pPr lvl="0"/>
            <a:r>
              <a:rPr lang="zh-CN" altLang="en-US" dirty="0"/>
              <a:t>单击此处编辑母版文本样式</a:t>
            </a:r>
          </a:p>
        </p:txBody>
      </p:sp>
      <p:sp>
        <p:nvSpPr>
          <p:cNvPr id="13" name="文本占位符 12"/>
          <p:cNvSpPr>
            <a:spLocks noGrp="1"/>
          </p:cNvSpPr>
          <p:nvPr>
            <p:ph type="body" sz="quarter" idx="16"/>
            <p:custDataLst>
              <p:tags r:id="rId11"/>
            </p:custDataLst>
          </p:nvPr>
        </p:nvSpPr>
        <p:spPr>
          <a:xfrm>
            <a:off x="4689900" y="3609900"/>
            <a:ext cx="4025700" cy="585900"/>
          </a:xfrm>
        </p:spPr>
        <p:txBody>
          <a:bodyPr/>
          <a:lstStyle>
            <a:lvl1pPr>
              <a:defRPr baseline="0">
                <a:solidFill>
                  <a:schemeClr val="tx1"/>
                </a:solidFill>
                <a:latin typeface="Arial" panose="020B0604020202020204" pitchFamily="34" charset="0"/>
                <a:ea typeface="幼圆" panose="02010509060101010101" charset="-122"/>
              </a:defRPr>
            </a:lvl1pPr>
          </a:lstStyle>
          <a:p>
            <a:pPr lvl="0"/>
            <a:r>
              <a:rPr lang="zh-CN" altLang="en-US" dirty="0"/>
              <a:t>单击此处编辑母版文本样式</a:t>
            </a: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spTree>
      <p:nvGrpSpPr>
        <p:cNvPr id="1" name=""/>
        <p:cNvGrpSpPr/>
        <p:nvPr/>
      </p:nvGrpSpPr>
      <p:grpSpPr>
        <a:xfrm>
          <a:off x="0" y="0"/>
          <a:ext cx="0" cy="0"/>
          <a:chOff x="0" y="0"/>
          <a:chExt cx="0" cy="0"/>
        </a:xfrm>
      </p:grpSpPr>
      <p:sp>
        <p:nvSpPr>
          <p:cNvPr id="6" name="矩形 5"/>
          <p:cNvSpPr/>
          <p:nvPr>
            <p:custDataLst>
              <p:tags r:id="rId1"/>
            </p:custDataLst>
          </p:nvPr>
        </p:nvSpPr>
        <p:spPr>
          <a:xfrm>
            <a:off x="0" y="719550"/>
            <a:ext cx="9142200" cy="3704396"/>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lt1"/>
              </a:solidFill>
            </a:endParaRPr>
          </a:p>
        </p:txBody>
      </p:sp>
      <p:pic>
        <p:nvPicPr>
          <p:cNvPr id="168" name="图片 167"/>
          <p:cNvPicPr>
            <a:picLocks noChangeAspect="1"/>
          </p:cNvPicPr>
          <p:nvPr>
            <p:custDataLst>
              <p:tags r:id="rId2"/>
            </p:custDataLst>
          </p:nvPr>
        </p:nvPicPr>
        <p:blipFill>
          <a:blip r:embed="rId10">
            <a:extLst>
              <a:ext uri="{28A0092B-C50C-407E-A947-70E740481C1C}">
                <a14:useLocalDpi xmlns:a14="http://schemas.microsoft.com/office/drawing/2010/main" val="0"/>
              </a:ext>
            </a:extLst>
          </a:blip>
          <a:stretch>
            <a:fillRect/>
          </a:stretch>
        </p:blipFill>
        <p:spPr>
          <a:xfrm>
            <a:off x="7827046" y="-8101"/>
            <a:ext cx="1315145" cy="1315145"/>
          </a:xfrm>
          <a:prstGeom prst="rect">
            <a:avLst/>
          </a:prstGeom>
        </p:spPr>
      </p:pic>
      <p:pic>
        <p:nvPicPr>
          <p:cNvPr id="47" name="图片 46"/>
          <p:cNvPicPr>
            <a:picLocks noChangeAspect="1"/>
          </p:cNvPicPr>
          <p:nvPr>
            <p:custDataLst>
              <p:tags r:id="rId3"/>
            </p:custDataLst>
          </p:nvPr>
        </p:nvPicPr>
        <p:blipFill>
          <a:blip r:embed="rId11">
            <a:extLst>
              <a:ext uri="{28A0092B-C50C-407E-A947-70E740481C1C}">
                <a14:useLocalDpi xmlns:a14="http://schemas.microsoft.com/office/drawing/2010/main" val="0"/>
              </a:ext>
            </a:extLst>
          </a:blip>
          <a:stretch>
            <a:fillRect/>
          </a:stretch>
        </p:blipFill>
        <p:spPr>
          <a:xfrm>
            <a:off x="0" y="3828346"/>
            <a:ext cx="1315145" cy="1315145"/>
          </a:xfrm>
          <a:prstGeom prst="rect">
            <a:avLst/>
          </a:prstGeom>
        </p:spPr>
      </p:pic>
      <p:sp>
        <p:nvSpPr>
          <p:cNvPr id="2" name="标题 1"/>
          <p:cNvSpPr>
            <a:spLocks noGrp="1"/>
          </p:cNvSpPr>
          <p:nvPr>
            <p:ph type="title" hasCustomPrompt="1"/>
            <p:custDataLst>
              <p:tags r:id="rId4"/>
            </p:custDataLst>
          </p:nvPr>
        </p:nvSpPr>
        <p:spPr>
          <a:xfrm>
            <a:off x="1142100" y="1004400"/>
            <a:ext cx="6858000" cy="1790100"/>
          </a:xfrm>
        </p:spPr>
        <p:txBody>
          <a:bodyPr anchor="b"/>
          <a:lstStyle>
            <a:lvl1pPr algn="ctr">
              <a:defRPr sz="3375" baseline="0">
                <a:solidFill>
                  <a:schemeClr val="tx1"/>
                </a:solidFill>
                <a:latin typeface="Arial" panose="020B0604020202020204" pitchFamily="34" charset="0"/>
                <a:ea typeface="幼圆" panose="02010509060101010101" charset="-122"/>
              </a:defRPr>
            </a:lvl1pPr>
          </a:lstStyle>
          <a:p>
            <a:r>
              <a:rPr lang="zh-CN" altLang="en-US" dirty="0"/>
              <a:t>单击此处编辑标题</a:t>
            </a:r>
          </a:p>
        </p:txBody>
      </p:sp>
      <p:sp>
        <p:nvSpPr>
          <p:cNvPr id="3" name="日期占位符 2"/>
          <p:cNvSpPr>
            <a:spLocks noGrp="1"/>
          </p:cNvSpPr>
          <p:nvPr>
            <p:ph type="dt" sz="half" idx="10"/>
            <p:custDataLst>
              <p:tags r:id="rId5"/>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760FBDFE-C587-4B4C-A407-44438C67B59E}" type="datetimeFigureOut">
              <a:rPr lang="zh-CN" altLang="en-US" smtClean="0"/>
              <a:t>2022/5/30</a:t>
            </a:fld>
            <a:endParaRPr lang="zh-CN" altLang="en-US"/>
          </a:p>
        </p:txBody>
      </p:sp>
      <p:sp>
        <p:nvSpPr>
          <p:cNvPr id="4" name="页脚占位符 3"/>
          <p:cNvSpPr>
            <a:spLocks noGrp="1"/>
          </p:cNvSpPr>
          <p:nvPr>
            <p:ph type="ftr" sz="quarter" idx="11"/>
            <p:custDataLst>
              <p:tags r:id="rId6"/>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endParaRPr lang="zh-CN" altLang="en-US" dirty="0"/>
          </a:p>
        </p:txBody>
      </p:sp>
      <p:sp>
        <p:nvSpPr>
          <p:cNvPr id="5" name="灯片编号占位符 4"/>
          <p:cNvSpPr>
            <a:spLocks noGrp="1"/>
          </p:cNvSpPr>
          <p:nvPr>
            <p:ph type="sldNum" sz="quarter" idx="12"/>
            <p:custDataLst>
              <p:tags r:id="rId7"/>
            </p:custDataLst>
          </p:nvPr>
        </p:nvSpPr>
        <p:spPr/>
        <p:txBody>
          <a:bodyPr/>
          <a:lstStyle>
            <a:lvl1pPr>
              <a:defRPr>
                <a:latin typeface="Arial" panose="020B0604020202020204" pitchFamily="34" charset="0"/>
                <a:ea typeface="幼圆" panose="02010509060101010101" charset="-122"/>
                <a:cs typeface="幼圆" panose="02010509060101010101" charset="-122"/>
              </a:defRPr>
            </a:lvl1pPr>
          </a:lstStyle>
          <a:p>
            <a:fld id="{49AE70B2-8BF9-45C0-BB95-33D1B9D3A854}" type="slidenum">
              <a:rPr lang="zh-CN" altLang="en-US" smtClean="0"/>
              <a:t>‹#›</a:t>
            </a:fld>
            <a:endParaRPr lang="zh-CN" altLang="en-US" dirty="0"/>
          </a:p>
        </p:txBody>
      </p:sp>
      <p:sp>
        <p:nvSpPr>
          <p:cNvPr id="7" name="文本占位符 6"/>
          <p:cNvSpPr>
            <a:spLocks noGrp="1"/>
          </p:cNvSpPr>
          <p:nvPr>
            <p:ph type="body" sz="quarter" idx="13"/>
            <p:custDataLst>
              <p:tags r:id="rId8"/>
            </p:custDataLst>
          </p:nvPr>
        </p:nvSpPr>
        <p:spPr>
          <a:xfrm>
            <a:off x="1141810" y="2897100"/>
            <a:ext cx="6858000" cy="1242000"/>
          </a:xfrm>
        </p:spPr>
        <p:txBody>
          <a:bodyPr/>
          <a:lstStyle>
            <a:lvl1pPr algn="ctr">
              <a:defRPr baseline="0">
                <a:solidFill>
                  <a:schemeClr val="tx1"/>
                </a:solidFill>
                <a:latin typeface="Arial" panose="020B0604020202020204" pitchFamily="34" charset="0"/>
                <a:ea typeface="幼圆" panose="02010509060101010101" charset="-122"/>
              </a:defRPr>
            </a:lvl1pPr>
          </a:lstStyle>
          <a:p>
            <a:pPr lvl="0"/>
            <a:r>
              <a:rPr lang="zh-CN" altLang="en-US" dirty="0"/>
              <a:t>单击此处编辑母版文本样式</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lvl1pPr>
              <a:defRPr/>
            </a:lvl1pPr>
          </a:lstStyle>
          <a:p>
            <a:pPr>
              <a:defRPr/>
            </a:pPr>
            <a:fld id="{C2D229AF-67DD-4534-AFA8-F03CF9113F93}" type="datetimeFigureOut">
              <a:rPr lang="zh-CN" altLang="en-US"/>
              <a:t>2022/5/30</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27C0592-66E7-4915-B525-343BC57B5EE9}" type="slidenum">
              <a:rPr lang="zh-CN" altLang="en-US"/>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3"/>
          <p:cNvSpPr>
            <a:spLocks noGrp="1"/>
          </p:cNvSpPr>
          <p:nvPr>
            <p:ph type="dt" sz="half" idx="10"/>
          </p:nvPr>
        </p:nvSpPr>
        <p:spPr/>
        <p:txBody>
          <a:bodyPr/>
          <a:lstStyle>
            <a:lvl1pPr>
              <a:defRPr/>
            </a:lvl1pPr>
          </a:lstStyle>
          <a:p>
            <a:pPr>
              <a:defRPr/>
            </a:pPr>
            <a:fld id="{B0209A6F-3A68-45CB-9159-EFEDBFF50B9F}" type="datetimeFigureOut">
              <a:rPr lang="zh-CN" altLang="en-US"/>
              <a:t>2022/5/30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27F860FB-93C0-43F8-A5D6-93376D78B039}" type="slidenum">
              <a:rPr lang="zh-CN" altLang="en-US"/>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3"/>
          <p:cNvSpPr>
            <a:spLocks noGrp="1"/>
          </p:cNvSpPr>
          <p:nvPr>
            <p:ph type="dt" sz="half" idx="10"/>
          </p:nvPr>
        </p:nvSpPr>
        <p:spPr/>
        <p:txBody>
          <a:bodyPr/>
          <a:lstStyle>
            <a:lvl1pPr>
              <a:defRPr/>
            </a:lvl1pPr>
          </a:lstStyle>
          <a:p>
            <a:pPr>
              <a:defRPr/>
            </a:pPr>
            <a:fld id="{2A206016-2FF6-43C3-B680-34952AA7C201}" type="datetimeFigureOut">
              <a:rPr lang="zh-CN" altLang="en-US"/>
              <a:t>2022/5/30</a:t>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1417231D-F358-4792-BDD1-8586A31DDB8F}" type="slidenum">
              <a:rPr lang="zh-CN" altLang="en-US"/>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3"/>
          <p:cNvSpPr>
            <a:spLocks noGrp="1"/>
          </p:cNvSpPr>
          <p:nvPr>
            <p:ph type="dt" sz="half" idx="10"/>
          </p:nvPr>
        </p:nvSpPr>
        <p:spPr/>
        <p:txBody>
          <a:bodyPr/>
          <a:lstStyle>
            <a:lvl1pPr>
              <a:defRPr/>
            </a:lvl1pPr>
          </a:lstStyle>
          <a:p>
            <a:pPr>
              <a:defRPr/>
            </a:pPr>
            <a:fld id="{301E0023-BC9A-4A3B-A5E1-388175BC0258}" type="datetimeFigureOut">
              <a:rPr lang="zh-CN" altLang="en-US"/>
              <a:t>2022/5/30</a:t>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6BC0A4E8-E149-42B2-BDCF-F9AA84AE270F}" type="slidenum">
              <a:rPr lang="zh-CN" altLang="en-US"/>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A4230B8C-E6F4-4E12-8D9D-6BC246FD034E}" type="datetimeFigureOut">
              <a:rPr lang="zh-CN" altLang="en-US"/>
              <a:t>2022/5/30</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2C4DD8A8-15AB-4B66-B430-32460CB4F099}" type="slidenum">
              <a:rPr lang="zh-CN" altLang="en-US"/>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CAB173A1-5A2F-44E4-8B4A-D3F932D0B90B}" type="datetimeFigureOut">
              <a:rPr lang="zh-CN" altLang="en-US"/>
              <a:t>2022/5/30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B13930CF-CFA0-4A00-8565-6CF0C5EC36C2}" type="slidenum">
              <a:rPr lang="zh-CN" altLang="en-US"/>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3"/>
          <p:cNvSpPr>
            <a:spLocks noGrp="1"/>
          </p:cNvSpPr>
          <p:nvPr>
            <p:ph type="dt" sz="half" idx="10"/>
          </p:nvPr>
        </p:nvSpPr>
        <p:spPr/>
        <p:txBody>
          <a:bodyPr/>
          <a:lstStyle>
            <a:lvl1pPr>
              <a:defRPr/>
            </a:lvl1pPr>
          </a:lstStyle>
          <a:p>
            <a:pPr>
              <a:defRPr/>
            </a:pPr>
            <a:fld id="{1F5F49A2-8F69-4311-BF16-5BC49B91904F}" type="datetimeFigureOut">
              <a:rPr lang="zh-CN" altLang="en-US"/>
              <a:t>2022/5/30</a:t>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48883035-0FA4-4D86-8E50-46B4A8FF44B0}" type="slidenum">
              <a:rPr lang="zh-CN" altLang="en-US"/>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tags" Target="../tags/tag3.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tags" Target="../tags/tag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tags" Target="../tags/tag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A9EB74D9-44DD-44AA-AD69-C39592F0FA76}" type="datetimeFigureOut">
              <a:rPr lang="zh-CN" altLang="en-US"/>
              <a:t>2022/5/30</a:t>
            </a:fld>
            <a:endParaRPr lang="zh-CN" altLang="en-US"/>
          </a:p>
        </p:txBody>
      </p:sp>
      <p:sp>
        <p:nvSpPr>
          <p:cNvPr id="5" name="页脚占位符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4767263"/>
            <a:ext cx="2133600" cy="274637"/>
          </a:xfrm>
          <a:prstGeom prst="rect">
            <a:avLst/>
          </a:prstGeom>
        </p:spPr>
        <p:txBody>
          <a:bodyPr vert="horz" wrap="square" lIns="91440" tIns="45720" rIns="91440" bIns="45720" numCol="1" anchor="ctr" anchorCtr="0" compatLnSpc="1"/>
          <a:lstStyle>
            <a:lvl1pPr algn="r" eaLnBrk="1" hangingPunct="1">
              <a:defRPr sz="1200" smtClean="0">
                <a:solidFill>
                  <a:srgbClr val="898989"/>
                </a:solidFill>
              </a:defRPr>
            </a:lvl1pPr>
          </a:lstStyle>
          <a:p>
            <a:pPr>
              <a:defRPr/>
            </a:pPr>
            <a:fld id="{CBBDFFD0-8D85-4066-8A11-087B254B92BA}" type="slidenum">
              <a:rPr lang="zh-CN" altLang="en-US"/>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20"/>
            </p:custDataLst>
          </p:nvPr>
        </p:nvSpPr>
        <p:spPr>
          <a:xfrm>
            <a:off x="502412" y="332423"/>
            <a:ext cx="8139178" cy="331473"/>
          </a:xfrm>
          <a:prstGeom prst="rect">
            <a:avLst/>
          </a:prstGeom>
        </p:spPr>
        <p:txBody>
          <a:bodyPr vert="horz" wrap="square"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21"/>
            </p:custDataLst>
          </p:nvPr>
        </p:nvSpPr>
        <p:spPr>
          <a:xfrm>
            <a:off x="502412" y="721049"/>
            <a:ext cx="8139178" cy="4041680"/>
          </a:xfrm>
          <a:prstGeom prst="rect">
            <a:avLst/>
          </a:prstGeom>
        </p:spPr>
        <p:txBody>
          <a:bodyPr vert="horz" wrap="square" lIns="90170" tIns="46990" rIns="90170" bIns="4699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659807" y="4762375"/>
            <a:ext cx="2025000" cy="237600"/>
          </a:xfrm>
          <a:prstGeom prst="rect">
            <a:avLst/>
          </a:prstGeom>
        </p:spPr>
        <p:txBody>
          <a:bodyPr vert="horz" wrap="square" lIns="91440" tIns="45720" rIns="91440" bIns="45720" rtlCol="0" anchor="ctr">
            <a:normAutofit/>
          </a:bodyPr>
          <a:lstStyle>
            <a:lvl1pPr algn="l">
              <a:defRPr sz="675">
                <a:solidFill>
                  <a:schemeClr val="tx1">
                    <a:tint val="75000"/>
                  </a:schemeClr>
                </a:solidFill>
                <a:latin typeface="Arial" panose="020B0604020202020204" pitchFamily="34" charset="0"/>
                <a:ea typeface="幼圆" panose="02010509060101010101" charset="-122"/>
                <a:cs typeface="幼圆" panose="02010509060101010101" charset="-122"/>
              </a:defRPr>
            </a:lvl1pPr>
          </a:lstStyle>
          <a:p>
            <a:fld id="{760FBDFE-C587-4B4C-A407-44438C67B59E}" type="datetimeFigureOut">
              <a:rPr lang="zh-CN" altLang="en-US" smtClean="0"/>
              <a:t>2022/5/30</a:t>
            </a:fld>
            <a:endParaRPr lang="zh-CN" altLang="en-US"/>
          </a:p>
        </p:txBody>
      </p:sp>
      <p:sp>
        <p:nvSpPr>
          <p:cNvPr id="5" name="页脚占位符 4"/>
          <p:cNvSpPr>
            <a:spLocks noGrp="1"/>
          </p:cNvSpPr>
          <p:nvPr>
            <p:ph type="ftr" sz="quarter" idx="3"/>
          </p:nvPr>
        </p:nvSpPr>
        <p:spPr>
          <a:xfrm>
            <a:off x="3087000" y="4762375"/>
            <a:ext cx="2970000" cy="237600"/>
          </a:xfrm>
          <a:prstGeom prst="rect">
            <a:avLst/>
          </a:prstGeom>
        </p:spPr>
        <p:txBody>
          <a:bodyPr vert="horz" wrap="square" lIns="91440" tIns="45720" rIns="91440" bIns="45720" rtlCol="0" anchor="ctr">
            <a:normAutofit/>
          </a:bodyPr>
          <a:lstStyle>
            <a:lvl1pPr algn="ctr">
              <a:defRPr sz="675">
                <a:solidFill>
                  <a:schemeClr val="tx1">
                    <a:tint val="75000"/>
                  </a:schemeClr>
                </a:solidFill>
                <a:latin typeface="Arial" panose="020B0604020202020204" pitchFamily="34" charset="0"/>
                <a:ea typeface="幼圆" panose="02010509060101010101" charset="-122"/>
                <a:cs typeface="幼圆" panose="02010509060101010101" charset="-122"/>
              </a:defRPr>
            </a:lvl1pPr>
          </a:lstStyle>
          <a:p>
            <a:endParaRPr lang="zh-CN" altLang="en-US" dirty="0"/>
          </a:p>
        </p:txBody>
      </p:sp>
      <p:sp>
        <p:nvSpPr>
          <p:cNvPr id="6" name="灯片编号占位符 5"/>
          <p:cNvSpPr>
            <a:spLocks noGrp="1"/>
          </p:cNvSpPr>
          <p:nvPr>
            <p:ph type="sldNum" sz="quarter" idx="4"/>
          </p:nvPr>
        </p:nvSpPr>
        <p:spPr>
          <a:xfrm>
            <a:off x="6457950" y="4762375"/>
            <a:ext cx="2025000" cy="237600"/>
          </a:xfrm>
          <a:prstGeom prst="rect">
            <a:avLst/>
          </a:prstGeom>
        </p:spPr>
        <p:txBody>
          <a:bodyPr vert="horz" wrap="square" lIns="91440" tIns="45720" rIns="91440" bIns="45720" rtlCol="0" anchor="ctr">
            <a:normAutofit/>
          </a:bodyPr>
          <a:lstStyle>
            <a:lvl1pPr algn="r">
              <a:defRPr sz="675">
                <a:solidFill>
                  <a:schemeClr val="tx1">
                    <a:tint val="75000"/>
                  </a:schemeClr>
                </a:solidFill>
                <a:latin typeface="Arial" panose="020B0604020202020204" pitchFamily="34" charset="0"/>
                <a:ea typeface="幼圆" panose="02010509060101010101" charset="-122"/>
                <a:cs typeface="幼圆" panose="02010509060101010101" charset="-122"/>
              </a:defRPr>
            </a:lvl1pPr>
          </a:lstStyle>
          <a:p>
            <a:fld id="{49AE70B2-8BF9-45C0-BB95-33D1B9D3A854}" type="slidenum">
              <a:rPr lang="zh-CN" altLang="en-US" smtClean="0"/>
              <a:t>‹#›</a:t>
            </a:fld>
            <a:endParaRPr lang="zh-CN" altLang="en-US" dirty="0"/>
          </a:p>
        </p:txBody>
      </p:sp>
      <p:sp>
        <p:nvSpPr>
          <p:cNvPr id="7" name="KSO_TEMPLATE" hidden="1"/>
          <p:cNvSpPr/>
          <p:nvPr userDrawn="1">
            <p:custDataLst>
              <p:tags r:id="rId22"/>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lt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514350" rtl="0" eaLnBrk="1" fontAlgn="auto" latinLnBrk="0" hangingPunct="1">
        <a:lnSpc>
          <a:spcPct val="100000"/>
        </a:lnSpc>
        <a:spcBef>
          <a:spcPct val="0"/>
        </a:spcBef>
        <a:buNone/>
        <a:defRPr sz="1350" b="1" u="none" strike="noStrike" kern="1200" cap="none" spc="200" normalizeH="0">
          <a:solidFill>
            <a:schemeClr val="tx1"/>
          </a:solidFill>
          <a:uFillTx/>
          <a:latin typeface="Arial" panose="020B0604020202020204" pitchFamily="34" charset="0"/>
          <a:ea typeface="幼圆" panose="02010509060101010101" charset="-122"/>
          <a:cs typeface="+mj-cs"/>
        </a:defRPr>
      </a:lvl1pPr>
    </p:titleStyle>
    <p:bodyStyle>
      <a:lvl1pPr marL="128905" indent="-128270" algn="l" defTabSz="514350" rtl="0" eaLnBrk="1" fontAlgn="auto" latinLnBrk="0" hangingPunct="1">
        <a:lnSpc>
          <a:spcPct val="130000"/>
        </a:lnSpc>
        <a:spcBef>
          <a:spcPts val="0"/>
        </a:spcBef>
        <a:spcAft>
          <a:spcPts val="1000"/>
        </a:spcAft>
        <a:buFont typeface="Arial" panose="020B0604020202020204" pitchFamily="34" charset="0"/>
        <a:buChar char="•"/>
        <a:defRPr sz="900" u="none" strike="noStrike" kern="1200" cap="none" spc="150" normalizeH="0" baseline="0">
          <a:solidFill>
            <a:schemeClr val="tx1"/>
          </a:solidFill>
          <a:uFillTx/>
          <a:latin typeface="Arial" panose="020B0604020202020204" pitchFamily="34" charset="0"/>
          <a:ea typeface="幼圆" panose="02010509060101010101" charset="-122"/>
          <a:cs typeface="+mn-cs"/>
        </a:defRPr>
      </a:lvl1pPr>
      <a:lvl2pPr marL="386080" indent="-128270" algn="l" defTabSz="514350" rtl="0" eaLnBrk="1" fontAlgn="auto" latinLnBrk="0" hangingPunct="1">
        <a:lnSpc>
          <a:spcPct val="130000"/>
        </a:lnSpc>
        <a:spcBef>
          <a:spcPts val="0"/>
        </a:spcBef>
        <a:spcAft>
          <a:spcPts val="1000"/>
        </a:spcAft>
        <a:buFont typeface="Arial" panose="020B0604020202020204" pitchFamily="34" charset="0"/>
        <a:buChar char="•"/>
        <a:tabLst>
          <a:tab pos="905510" algn="l"/>
        </a:tabLst>
        <a:defRPr sz="900" u="none" strike="noStrike" kern="1200" cap="none" spc="150" normalizeH="0" baseline="0">
          <a:solidFill>
            <a:schemeClr val="tx1"/>
          </a:solidFill>
          <a:uFillTx/>
          <a:latin typeface="Arial" panose="020B0604020202020204" pitchFamily="34" charset="0"/>
          <a:ea typeface="幼圆" panose="02010509060101010101" charset="-122"/>
          <a:cs typeface="+mn-cs"/>
        </a:defRPr>
      </a:lvl2pPr>
      <a:lvl3pPr marL="643255" indent="-128270" algn="l" defTabSz="514350" rtl="0" eaLnBrk="1" fontAlgn="auto" latinLnBrk="0" hangingPunct="1">
        <a:lnSpc>
          <a:spcPct val="130000"/>
        </a:lnSpc>
        <a:spcBef>
          <a:spcPts val="0"/>
        </a:spcBef>
        <a:spcAft>
          <a:spcPts val="1000"/>
        </a:spcAft>
        <a:buFont typeface="Arial" panose="020B0604020202020204" pitchFamily="34" charset="0"/>
        <a:buChar char="•"/>
        <a:defRPr sz="900" u="none" strike="noStrike" kern="1200" cap="none" spc="150" normalizeH="0" baseline="0">
          <a:solidFill>
            <a:schemeClr val="tx1"/>
          </a:solidFill>
          <a:uFillTx/>
          <a:latin typeface="Arial" panose="020B0604020202020204" pitchFamily="34" charset="0"/>
          <a:ea typeface="幼圆" panose="02010509060101010101" charset="-122"/>
          <a:cs typeface="+mn-cs"/>
        </a:defRPr>
      </a:lvl3pPr>
      <a:lvl4pPr marL="900430" indent="-128270" algn="l" defTabSz="514350" rtl="0" eaLnBrk="1" fontAlgn="auto" latinLnBrk="0" hangingPunct="1">
        <a:lnSpc>
          <a:spcPct val="130000"/>
        </a:lnSpc>
        <a:spcBef>
          <a:spcPts val="0"/>
        </a:spcBef>
        <a:spcAft>
          <a:spcPts val="1000"/>
        </a:spcAft>
        <a:buFont typeface="Arial" panose="020B0604020202020204" pitchFamily="34" charset="0"/>
        <a:buChar char="•"/>
        <a:defRPr sz="900" u="none" strike="noStrike" kern="1200" cap="none" spc="150" normalizeH="0" baseline="0">
          <a:solidFill>
            <a:schemeClr val="tx1"/>
          </a:solidFill>
          <a:uFillTx/>
          <a:latin typeface="Arial" panose="020B0604020202020204" pitchFamily="34" charset="0"/>
          <a:ea typeface="幼圆" panose="02010509060101010101" charset="-122"/>
          <a:cs typeface="+mn-cs"/>
        </a:defRPr>
      </a:lvl4pPr>
      <a:lvl5pPr marL="1157605" indent="-128270" algn="l" defTabSz="514350" rtl="0" eaLnBrk="1" fontAlgn="auto" latinLnBrk="0" hangingPunct="1">
        <a:lnSpc>
          <a:spcPct val="130000"/>
        </a:lnSpc>
        <a:spcBef>
          <a:spcPts val="0"/>
        </a:spcBef>
        <a:spcAft>
          <a:spcPts val="1000"/>
        </a:spcAft>
        <a:buFont typeface="Arial" panose="020B0604020202020204" pitchFamily="34" charset="0"/>
        <a:buChar char="•"/>
        <a:defRPr sz="900" u="none" strike="noStrike" kern="1200" cap="none" spc="150" normalizeH="0" baseline="0">
          <a:solidFill>
            <a:schemeClr val="tx1"/>
          </a:solidFill>
          <a:uFillTx/>
          <a:latin typeface="Arial" panose="020B0604020202020204" pitchFamily="34" charset="0"/>
          <a:ea typeface="幼圆" panose="02010509060101010101" charset="-122"/>
          <a:cs typeface="+mn-cs"/>
        </a:defRPr>
      </a:lvl5pPr>
      <a:lvl6pPr marL="141478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6pPr>
      <a:lvl7pPr marL="167195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7pPr>
      <a:lvl8pPr marL="1929130"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8pPr>
      <a:lvl9pPr marL="2186305" indent="-128270" algn="l" defTabSz="514350" rtl="0" eaLnBrk="1" latinLnBrk="0" hangingPunct="1">
        <a:lnSpc>
          <a:spcPct val="90000"/>
        </a:lnSpc>
        <a:spcBef>
          <a:spcPts val="280"/>
        </a:spcBef>
        <a:buFont typeface="Arial" panose="020B0604020202020204" pitchFamily="34" charset="0"/>
        <a:buChar char="•"/>
        <a:defRPr sz="1015" kern="1200">
          <a:solidFill>
            <a:schemeClr val="tx1"/>
          </a:solidFill>
          <a:latin typeface="+mn-lt"/>
          <a:ea typeface="+mn-ea"/>
          <a:cs typeface="+mn-cs"/>
        </a:defRPr>
      </a:lvl9pPr>
    </p:bodyStyle>
    <p:otherStyle>
      <a:defPPr>
        <a:defRPr lang="zh-CN"/>
      </a:defPPr>
      <a:lvl1pPr marL="0" algn="l" defTabSz="514350" rtl="0" eaLnBrk="1" latinLnBrk="0" hangingPunct="1">
        <a:defRPr sz="1015" kern="1200">
          <a:solidFill>
            <a:schemeClr val="tx1"/>
          </a:solidFill>
          <a:latin typeface="+mn-lt"/>
          <a:ea typeface="+mn-ea"/>
          <a:cs typeface="+mn-cs"/>
        </a:defRPr>
      </a:lvl1pPr>
      <a:lvl2pPr marL="257175" algn="l" defTabSz="514350" rtl="0" eaLnBrk="1" latinLnBrk="0" hangingPunct="1">
        <a:defRPr sz="1015" kern="1200">
          <a:solidFill>
            <a:schemeClr val="tx1"/>
          </a:solidFill>
          <a:latin typeface="+mn-lt"/>
          <a:ea typeface="+mn-ea"/>
          <a:cs typeface="+mn-cs"/>
        </a:defRPr>
      </a:lvl2pPr>
      <a:lvl3pPr marL="514350" algn="l" defTabSz="514350" rtl="0" eaLnBrk="1" latinLnBrk="0" hangingPunct="1">
        <a:defRPr sz="1015" kern="1200">
          <a:solidFill>
            <a:schemeClr val="tx1"/>
          </a:solidFill>
          <a:latin typeface="+mn-lt"/>
          <a:ea typeface="+mn-ea"/>
          <a:cs typeface="+mn-cs"/>
        </a:defRPr>
      </a:lvl3pPr>
      <a:lvl4pPr marL="771525" algn="l" defTabSz="514350" rtl="0" eaLnBrk="1" latinLnBrk="0" hangingPunct="1">
        <a:defRPr sz="1015" kern="1200">
          <a:solidFill>
            <a:schemeClr val="tx1"/>
          </a:solidFill>
          <a:latin typeface="+mn-lt"/>
          <a:ea typeface="+mn-ea"/>
          <a:cs typeface="+mn-cs"/>
        </a:defRPr>
      </a:lvl4pPr>
      <a:lvl5pPr marL="1028700" algn="l" defTabSz="514350" rtl="0" eaLnBrk="1" latinLnBrk="0" hangingPunct="1">
        <a:defRPr sz="1015" kern="1200">
          <a:solidFill>
            <a:schemeClr val="tx1"/>
          </a:solidFill>
          <a:latin typeface="+mn-lt"/>
          <a:ea typeface="+mn-ea"/>
          <a:cs typeface="+mn-cs"/>
        </a:defRPr>
      </a:lvl5pPr>
      <a:lvl6pPr marL="1285875" algn="l" defTabSz="514350" rtl="0" eaLnBrk="1" latinLnBrk="0" hangingPunct="1">
        <a:defRPr sz="1015" kern="1200">
          <a:solidFill>
            <a:schemeClr val="tx1"/>
          </a:solidFill>
          <a:latin typeface="+mn-lt"/>
          <a:ea typeface="+mn-ea"/>
          <a:cs typeface="+mn-cs"/>
        </a:defRPr>
      </a:lvl6pPr>
      <a:lvl7pPr marL="1543050" algn="l" defTabSz="514350" rtl="0" eaLnBrk="1" latinLnBrk="0" hangingPunct="1">
        <a:defRPr sz="1015" kern="1200">
          <a:solidFill>
            <a:schemeClr val="tx1"/>
          </a:solidFill>
          <a:latin typeface="+mn-lt"/>
          <a:ea typeface="+mn-ea"/>
          <a:cs typeface="+mn-cs"/>
        </a:defRPr>
      </a:lvl7pPr>
      <a:lvl8pPr marL="1800225" algn="l" defTabSz="514350" rtl="0" eaLnBrk="1" latinLnBrk="0" hangingPunct="1">
        <a:defRPr sz="1015" kern="1200">
          <a:solidFill>
            <a:schemeClr val="tx1"/>
          </a:solidFill>
          <a:latin typeface="+mn-lt"/>
          <a:ea typeface="+mn-ea"/>
          <a:cs typeface="+mn-cs"/>
        </a:defRPr>
      </a:lvl8pPr>
      <a:lvl9pPr marL="2057400" algn="l" defTabSz="514350" rtl="0" eaLnBrk="1" latinLnBrk="0" hangingPunct="1">
        <a:defRPr sz="101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92.xml"/><Relationship Id="rId2" Type="http://schemas.openxmlformats.org/officeDocument/2006/relationships/tags" Target="../tags/tag91.xml"/><Relationship Id="rId1" Type="http://schemas.openxmlformats.org/officeDocument/2006/relationships/tags" Target="../tags/tag90.xml"/><Relationship Id="rId4"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tags" Target="../tags/tag143.xml"/><Relationship Id="rId2" Type="http://schemas.openxmlformats.org/officeDocument/2006/relationships/tags" Target="../tags/tag142.xml"/><Relationship Id="rId1" Type="http://schemas.openxmlformats.org/officeDocument/2006/relationships/tags" Target="../tags/tag141.xml"/><Relationship Id="rId5" Type="http://schemas.openxmlformats.org/officeDocument/2006/relationships/image" Target="../media/image34.png"/><Relationship Id="rId4"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tags" Target="../tags/tag146.xml"/><Relationship Id="rId7" Type="http://schemas.openxmlformats.org/officeDocument/2006/relationships/image" Target="../media/image35.png"/><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notesSlide" Target="../notesSlides/notesSlide2.xml"/><Relationship Id="rId5" Type="http://schemas.openxmlformats.org/officeDocument/2006/relationships/slideLayout" Target="../slideLayouts/slideLayout18.xml"/><Relationship Id="rId4" Type="http://schemas.openxmlformats.org/officeDocument/2006/relationships/tags" Target="../tags/tag147.xml"/></Relationships>
</file>

<file path=ppt/slides/_rels/slide12.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150.xml"/><Relationship Id="rId7" Type="http://schemas.openxmlformats.org/officeDocument/2006/relationships/image" Target="../media/image20.png"/><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slideLayout" Target="../slideLayouts/slideLayout18.xml"/><Relationship Id="rId5" Type="http://schemas.openxmlformats.org/officeDocument/2006/relationships/tags" Target="../tags/tag152.xml"/><Relationship Id="rId10" Type="http://schemas.openxmlformats.org/officeDocument/2006/relationships/image" Target="../media/image37.png"/><Relationship Id="rId4" Type="http://schemas.openxmlformats.org/officeDocument/2006/relationships/tags" Target="../tags/tag151.xml"/><Relationship Id="rId9" Type="http://schemas.openxmlformats.org/officeDocument/2006/relationships/image" Target="../media/image36.pn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155.xml"/><Relationship Id="rId7" Type="http://schemas.openxmlformats.org/officeDocument/2006/relationships/image" Target="../media/image20.png"/><Relationship Id="rId2" Type="http://schemas.openxmlformats.org/officeDocument/2006/relationships/tags" Target="../tags/tag154.xml"/><Relationship Id="rId1" Type="http://schemas.openxmlformats.org/officeDocument/2006/relationships/tags" Target="../tags/tag153.xml"/><Relationship Id="rId6" Type="http://schemas.openxmlformats.org/officeDocument/2006/relationships/slideLayout" Target="../slideLayouts/slideLayout18.xml"/><Relationship Id="rId5" Type="http://schemas.openxmlformats.org/officeDocument/2006/relationships/tags" Target="../tags/tag157.xml"/><Relationship Id="rId10" Type="http://schemas.openxmlformats.org/officeDocument/2006/relationships/image" Target="../media/image39.png"/><Relationship Id="rId4" Type="http://schemas.openxmlformats.org/officeDocument/2006/relationships/tags" Target="../tags/tag156.xml"/><Relationship Id="rId9" Type="http://schemas.openxmlformats.org/officeDocument/2006/relationships/image" Target="../media/image38.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tags" Target="../tags/tag160.xml"/><Relationship Id="rId7" Type="http://schemas.openxmlformats.org/officeDocument/2006/relationships/image" Target="../media/image21.png"/><Relationship Id="rId2" Type="http://schemas.openxmlformats.org/officeDocument/2006/relationships/tags" Target="../tags/tag159.xml"/><Relationship Id="rId1" Type="http://schemas.openxmlformats.org/officeDocument/2006/relationships/tags" Target="../tags/tag158.xml"/><Relationship Id="rId6" Type="http://schemas.openxmlformats.org/officeDocument/2006/relationships/image" Target="../media/image20.png"/><Relationship Id="rId5" Type="http://schemas.openxmlformats.org/officeDocument/2006/relationships/slideLayout" Target="../slideLayouts/slideLayout18.xml"/><Relationship Id="rId4" Type="http://schemas.openxmlformats.org/officeDocument/2006/relationships/tags" Target="../tags/tag161.xml"/><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tags" Target="../tags/tag164.xml"/><Relationship Id="rId7" Type="http://schemas.openxmlformats.org/officeDocument/2006/relationships/image" Target="../media/image42.png"/><Relationship Id="rId2" Type="http://schemas.openxmlformats.org/officeDocument/2006/relationships/tags" Target="../tags/tag163.xml"/><Relationship Id="rId1" Type="http://schemas.openxmlformats.org/officeDocument/2006/relationships/tags" Target="../tags/tag16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tags" Target="../tags/tag167.xml"/><Relationship Id="rId7" Type="http://schemas.openxmlformats.org/officeDocument/2006/relationships/image" Target="../media/image20.png"/><Relationship Id="rId2" Type="http://schemas.openxmlformats.org/officeDocument/2006/relationships/tags" Target="../tags/tag166.xml"/><Relationship Id="rId1" Type="http://schemas.openxmlformats.org/officeDocument/2006/relationships/tags" Target="../tags/tag165.xml"/><Relationship Id="rId6" Type="http://schemas.openxmlformats.org/officeDocument/2006/relationships/slideLayout" Target="../slideLayouts/slideLayout18.xml"/><Relationship Id="rId5" Type="http://schemas.openxmlformats.org/officeDocument/2006/relationships/tags" Target="../tags/tag169.xml"/><Relationship Id="rId4" Type="http://schemas.openxmlformats.org/officeDocument/2006/relationships/tags" Target="../tags/tag168.xml"/><Relationship Id="rId9" Type="http://schemas.openxmlformats.org/officeDocument/2006/relationships/image" Target="../media/image44.png"/></Relationships>
</file>

<file path=ppt/slides/_rels/slide17.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tags" Target="../tags/tag172.xml"/><Relationship Id="rId7" Type="http://schemas.openxmlformats.org/officeDocument/2006/relationships/image" Target="../media/image21.png"/><Relationship Id="rId2" Type="http://schemas.openxmlformats.org/officeDocument/2006/relationships/tags" Target="../tags/tag171.xml"/><Relationship Id="rId1" Type="http://schemas.openxmlformats.org/officeDocument/2006/relationships/tags" Target="../tags/tag170.xml"/><Relationship Id="rId6" Type="http://schemas.openxmlformats.org/officeDocument/2006/relationships/image" Target="../media/image20.png"/><Relationship Id="rId5" Type="http://schemas.openxmlformats.org/officeDocument/2006/relationships/slideLayout" Target="../slideLayouts/slideLayout18.xml"/><Relationship Id="rId4" Type="http://schemas.openxmlformats.org/officeDocument/2006/relationships/tags" Target="../tags/tag173.xml"/><Relationship Id="rId9" Type="http://schemas.openxmlformats.org/officeDocument/2006/relationships/image" Target="../media/image46.png"/></Relationships>
</file>

<file path=ppt/slides/_rels/slide18.xml.rels><?xml version="1.0" encoding="UTF-8" standalone="yes"?>
<Relationships xmlns="http://schemas.openxmlformats.org/package/2006/relationships"><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slideLayout" Target="../slideLayouts/slideLayout18.xml"/><Relationship Id="rId1" Type="http://schemas.openxmlformats.org/officeDocument/2006/relationships/tags" Target="../tags/tag174.xml"/><Relationship Id="rId6" Type="http://schemas.openxmlformats.org/officeDocument/2006/relationships/image" Target="../media/image50.png"/><Relationship Id="rId5" Type="http://schemas.openxmlformats.org/officeDocument/2006/relationships/image" Target="../media/image49.png"/><Relationship Id="rId4" Type="http://schemas.openxmlformats.org/officeDocument/2006/relationships/image" Target="../media/image48.png"/></Relationships>
</file>

<file path=ppt/slides/_rels/slide19.xml.rels><?xml version="1.0" encoding="UTF-8" standalone="yes"?>
<Relationships xmlns="http://schemas.openxmlformats.org/package/2006/relationships"><Relationship Id="rId3" Type="http://schemas.openxmlformats.org/officeDocument/2006/relationships/tags" Target="../tags/tag177.xml"/><Relationship Id="rId7" Type="http://schemas.openxmlformats.org/officeDocument/2006/relationships/image" Target="../media/image21.png"/><Relationship Id="rId2" Type="http://schemas.openxmlformats.org/officeDocument/2006/relationships/tags" Target="../tags/tag176.xml"/><Relationship Id="rId1" Type="http://schemas.openxmlformats.org/officeDocument/2006/relationships/tags" Target="../tags/tag175.xml"/><Relationship Id="rId6" Type="http://schemas.openxmlformats.org/officeDocument/2006/relationships/image" Target="../media/image20.png"/><Relationship Id="rId5" Type="http://schemas.openxmlformats.org/officeDocument/2006/relationships/slideLayout" Target="../slideLayouts/slideLayout18.xml"/><Relationship Id="rId4" Type="http://schemas.openxmlformats.org/officeDocument/2006/relationships/tags" Target="../tags/tag178.xml"/></Relationships>
</file>

<file path=ppt/slides/_rels/slide2.xml.rels><?xml version="1.0" encoding="UTF-8" standalone="yes"?>
<Relationships xmlns="http://schemas.openxmlformats.org/package/2006/relationships"><Relationship Id="rId3" Type="http://schemas.openxmlformats.org/officeDocument/2006/relationships/tags" Target="../tags/tag95.xml"/><Relationship Id="rId2" Type="http://schemas.openxmlformats.org/officeDocument/2006/relationships/tags" Target="../tags/tag94.xml"/><Relationship Id="rId1" Type="http://schemas.openxmlformats.org/officeDocument/2006/relationships/tags" Target="../tags/tag93.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tags" Target="../tags/tag181.xml"/><Relationship Id="rId7" Type="http://schemas.openxmlformats.org/officeDocument/2006/relationships/slideLayout" Target="../slideLayouts/slideLayout18.xml"/><Relationship Id="rId2" Type="http://schemas.openxmlformats.org/officeDocument/2006/relationships/tags" Target="../tags/tag180.xml"/><Relationship Id="rId1" Type="http://schemas.openxmlformats.org/officeDocument/2006/relationships/tags" Target="../tags/tag179.xml"/><Relationship Id="rId6" Type="http://schemas.openxmlformats.org/officeDocument/2006/relationships/tags" Target="../tags/tag184.xml"/><Relationship Id="rId11" Type="http://schemas.openxmlformats.org/officeDocument/2006/relationships/image" Target="../media/image52.png"/><Relationship Id="rId5" Type="http://schemas.openxmlformats.org/officeDocument/2006/relationships/tags" Target="../tags/tag183.xml"/><Relationship Id="rId10" Type="http://schemas.openxmlformats.org/officeDocument/2006/relationships/image" Target="../media/image21.png"/><Relationship Id="rId4" Type="http://schemas.openxmlformats.org/officeDocument/2006/relationships/tags" Target="../tags/tag182.xml"/><Relationship Id="rId9" Type="http://schemas.openxmlformats.org/officeDocument/2006/relationships/image" Target="../media/image20.png"/></Relationships>
</file>

<file path=ppt/slides/_rels/slide21.xml.rels><?xml version="1.0" encoding="UTF-8" standalone="yes"?>
<Relationships xmlns="http://schemas.openxmlformats.org/package/2006/relationships"><Relationship Id="rId8" Type="http://schemas.openxmlformats.org/officeDocument/2006/relationships/image" Target="../media/image55.png"/><Relationship Id="rId3" Type="http://schemas.openxmlformats.org/officeDocument/2006/relationships/tags" Target="../tags/tag187.xml"/><Relationship Id="rId7" Type="http://schemas.openxmlformats.org/officeDocument/2006/relationships/image" Target="../media/image54.png"/><Relationship Id="rId2" Type="http://schemas.openxmlformats.org/officeDocument/2006/relationships/tags" Target="../tags/tag186.xml"/><Relationship Id="rId1" Type="http://schemas.openxmlformats.org/officeDocument/2006/relationships/tags" Target="../tags/tag185.xml"/><Relationship Id="rId6" Type="http://schemas.openxmlformats.org/officeDocument/2006/relationships/image" Target="../media/image53.png"/><Relationship Id="rId5" Type="http://schemas.openxmlformats.org/officeDocument/2006/relationships/slideLayout" Target="../slideLayouts/slideLayout18.xml"/><Relationship Id="rId4" Type="http://schemas.openxmlformats.org/officeDocument/2006/relationships/tags" Target="../tags/tag188.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2.xml"/><Relationship Id="rId2" Type="http://schemas.openxmlformats.org/officeDocument/2006/relationships/tags" Target="../tags/tag190.xml"/><Relationship Id="rId1" Type="http://schemas.openxmlformats.org/officeDocument/2006/relationships/tags" Target="../tags/tag189.xml"/></Relationships>
</file>

<file path=ppt/slides/_rels/slide3.xml.rels><?xml version="1.0" encoding="UTF-8" standalone="yes"?>
<Relationships xmlns="http://schemas.openxmlformats.org/package/2006/relationships"><Relationship Id="rId8" Type="http://schemas.openxmlformats.org/officeDocument/2006/relationships/tags" Target="../tags/tag103.xml"/><Relationship Id="rId13" Type="http://schemas.openxmlformats.org/officeDocument/2006/relationships/tags" Target="../tags/tag108.xml"/><Relationship Id="rId18" Type="http://schemas.openxmlformats.org/officeDocument/2006/relationships/tags" Target="../tags/tag113.xml"/><Relationship Id="rId3" Type="http://schemas.openxmlformats.org/officeDocument/2006/relationships/tags" Target="../tags/tag98.xml"/><Relationship Id="rId21" Type="http://schemas.openxmlformats.org/officeDocument/2006/relationships/tags" Target="../tags/tag116.xml"/><Relationship Id="rId7" Type="http://schemas.openxmlformats.org/officeDocument/2006/relationships/tags" Target="../tags/tag102.xml"/><Relationship Id="rId12" Type="http://schemas.openxmlformats.org/officeDocument/2006/relationships/tags" Target="../tags/tag107.xml"/><Relationship Id="rId17" Type="http://schemas.openxmlformats.org/officeDocument/2006/relationships/tags" Target="../tags/tag112.xml"/><Relationship Id="rId2" Type="http://schemas.openxmlformats.org/officeDocument/2006/relationships/tags" Target="../tags/tag97.xml"/><Relationship Id="rId16" Type="http://schemas.openxmlformats.org/officeDocument/2006/relationships/tags" Target="../tags/tag111.xml"/><Relationship Id="rId20" Type="http://schemas.openxmlformats.org/officeDocument/2006/relationships/tags" Target="../tags/tag115.xml"/><Relationship Id="rId1" Type="http://schemas.openxmlformats.org/officeDocument/2006/relationships/tags" Target="../tags/tag96.xml"/><Relationship Id="rId6" Type="http://schemas.openxmlformats.org/officeDocument/2006/relationships/tags" Target="../tags/tag101.xml"/><Relationship Id="rId11" Type="http://schemas.openxmlformats.org/officeDocument/2006/relationships/tags" Target="../tags/tag106.xml"/><Relationship Id="rId5" Type="http://schemas.openxmlformats.org/officeDocument/2006/relationships/tags" Target="../tags/tag100.xml"/><Relationship Id="rId15" Type="http://schemas.openxmlformats.org/officeDocument/2006/relationships/tags" Target="../tags/tag110.xml"/><Relationship Id="rId23" Type="http://schemas.openxmlformats.org/officeDocument/2006/relationships/image" Target="../media/image25.png"/><Relationship Id="rId10" Type="http://schemas.openxmlformats.org/officeDocument/2006/relationships/tags" Target="../tags/tag105.xml"/><Relationship Id="rId19" Type="http://schemas.openxmlformats.org/officeDocument/2006/relationships/tags" Target="../tags/tag114.xml"/><Relationship Id="rId4" Type="http://schemas.openxmlformats.org/officeDocument/2006/relationships/tags" Target="../tags/tag99.xml"/><Relationship Id="rId9" Type="http://schemas.openxmlformats.org/officeDocument/2006/relationships/tags" Target="../tags/tag104.xml"/><Relationship Id="rId14" Type="http://schemas.openxmlformats.org/officeDocument/2006/relationships/tags" Target="../tags/tag109.xml"/><Relationship Id="rId22"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3" Type="http://schemas.openxmlformats.org/officeDocument/2006/relationships/tags" Target="../tags/tag119.xml"/><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slideLayout" Target="../slideLayouts/slideLayout18.xml"/><Relationship Id="rId5" Type="http://schemas.openxmlformats.org/officeDocument/2006/relationships/tags" Target="../tags/tag121.xml"/><Relationship Id="rId4" Type="http://schemas.openxmlformats.org/officeDocument/2006/relationships/tags" Target="../tags/tag120.xml"/></Relationships>
</file>

<file path=ppt/slides/_rels/slide5.xml.rels><?xml version="1.0" encoding="UTF-8" standalone="yes"?>
<Relationships xmlns="http://schemas.openxmlformats.org/package/2006/relationships"><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ags" Target="../tags/tag122.xml"/><Relationship Id="rId4"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tags" Target="../tags/tag127.xml"/><Relationship Id="rId7" Type="http://schemas.openxmlformats.org/officeDocument/2006/relationships/image" Target="../media/image21.png"/><Relationship Id="rId2" Type="http://schemas.openxmlformats.org/officeDocument/2006/relationships/tags" Target="../tags/tag126.xml"/><Relationship Id="rId1" Type="http://schemas.openxmlformats.org/officeDocument/2006/relationships/tags" Target="../tags/tag125.xml"/><Relationship Id="rId6" Type="http://schemas.openxmlformats.org/officeDocument/2006/relationships/image" Target="../media/image20.png"/><Relationship Id="rId5" Type="http://schemas.openxmlformats.org/officeDocument/2006/relationships/slideLayout" Target="../slideLayouts/slideLayout18.xml"/><Relationship Id="rId4" Type="http://schemas.openxmlformats.org/officeDocument/2006/relationships/tags" Target="../tags/tag128.xml"/><Relationship Id="rId9" Type="http://schemas.openxmlformats.org/officeDocument/2006/relationships/image" Target="../media/image27.png"/></Relationships>
</file>

<file path=ppt/slides/_rels/slide7.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tags" Target="../tags/tag131.xml"/><Relationship Id="rId7" Type="http://schemas.openxmlformats.org/officeDocument/2006/relationships/image" Target="../media/image28.png"/><Relationship Id="rId2" Type="http://schemas.openxmlformats.org/officeDocument/2006/relationships/tags" Target="../tags/tag130.xml"/><Relationship Id="rId1" Type="http://schemas.openxmlformats.org/officeDocument/2006/relationships/tags" Target="../tags/tag129.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tags" Target="../tags/tag134.xml"/><Relationship Id="rId7" Type="http://schemas.openxmlformats.org/officeDocument/2006/relationships/notesSlide" Target="../notesSlides/notesSlide1.xml"/><Relationship Id="rId12" Type="http://schemas.openxmlformats.org/officeDocument/2006/relationships/image" Target="../media/image32.png"/><Relationship Id="rId2" Type="http://schemas.openxmlformats.org/officeDocument/2006/relationships/tags" Target="../tags/tag133.xml"/><Relationship Id="rId1" Type="http://schemas.openxmlformats.org/officeDocument/2006/relationships/tags" Target="../tags/tag132.xml"/><Relationship Id="rId6" Type="http://schemas.openxmlformats.org/officeDocument/2006/relationships/slideLayout" Target="../slideLayouts/slideLayout18.xml"/><Relationship Id="rId11" Type="http://schemas.openxmlformats.org/officeDocument/2006/relationships/image" Target="../media/image31.png"/><Relationship Id="rId5" Type="http://schemas.openxmlformats.org/officeDocument/2006/relationships/tags" Target="../tags/tag136.xml"/><Relationship Id="rId10" Type="http://schemas.openxmlformats.org/officeDocument/2006/relationships/image" Target="../media/image30.png"/><Relationship Id="rId4" Type="http://schemas.openxmlformats.org/officeDocument/2006/relationships/tags" Target="../tags/tag135.xml"/><Relationship Id="rId9"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tags" Target="../tags/tag137.xml"/><Relationship Id="rId6" Type="http://schemas.openxmlformats.org/officeDocument/2006/relationships/image" Target="../media/image33.png"/><Relationship Id="rId5" Type="http://schemas.openxmlformats.org/officeDocument/2006/relationships/slideLayout" Target="../slideLayouts/slideLayout18.xml"/><Relationship Id="rId4" Type="http://schemas.openxmlformats.org/officeDocument/2006/relationships/tags" Target="../tags/tag14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 name="直接连接符 9"/>
          <p:cNvCxnSpPr/>
          <p:nvPr>
            <p:custDataLst>
              <p:tags r:id="rId2"/>
            </p:custDataLst>
          </p:nvPr>
        </p:nvCxnSpPr>
        <p:spPr>
          <a:xfrm flipH="1">
            <a:off x="914422" y="3568099"/>
            <a:ext cx="3619025" cy="0"/>
          </a:xfrm>
          <a:prstGeom prst="line">
            <a:avLst/>
          </a:prstGeom>
          <a:ln>
            <a:solidFill>
              <a:schemeClr val="dk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标题 3" descr="7b0a20202020227461726765744d6f64756c65223a202270726f636573734f6e6c696e65466f6e7473220a7d0a"/>
          <p:cNvSpPr>
            <a:spLocks noGrp="1"/>
          </p:cNvSpPr>
          <p:nvPr>
            <p:ph type="ctrTitle" idx="2"/>
            <p:custDataLst>
              <p:tags r:id="rId3"/>
            </p:custDataLst>
          </p:nvPr>
        </p:nvSpPr>
        <p:spPr>
          <a:xfrm>
            <a:off x="648335" y="1155065"/>
            <a:ext cx="5151755" cy="2009775"/>
          </a:xfrm>
        </p:spPr>
        <p:txBody>
          <a:bodyPr>
            <a:noAutofit/>
          </a:bodyPr>
          <a:lstStyle/>
          <a:p>
            <a:pPr marL="0" lvl="0" indent="-285750" algn="l" fontAlgn="ctr">
              <a:lnSpc>
                <a:spcPct val="130000"/>
              </a:lnSpc>
              <a:spcBef>
                <a:spcPts val="1000"/>
              </a:spcBef>
              <a:spcAft>
                <a:spcPts val="0"/>
              </a:spcAft>
              <a:buSzPct val="100000"/>
              <a:buFont typeface="Wingdings" panose="05000000000000000000" charset="0"/>
              <a:buNone/>
            </a:pPr>
            <a:r>
              <a:rPr lang="zh-CN" altLang="en-US" sz="4800">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sym typeface="汉仪雅酷黑简" panose="00020600040101010101" charset="-122"/>
              </a:rPr>
              <a:t>南</a:t>
            </a:r>
            <a:r>
              <a:rPr lang="en-US" altLang="zh-CN" sz="4800">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sym typeface="汉仪雅酷黑简" panose="00020600040101010101" charset="-122"/>
              </a:rPr>
              <a:t> </a:t>
            </a:r>
            <a:r>
              <a:rPr lang="zh-CN" altLang="en-US" sz="4800">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sym typeface="汉仪雅酷黑简" panose="00020600040101010101" charset="-122"/>
              </a:rPr>
              <a:t>山 区 招 生 系 统</a:t>
            </a:r>
            <a:r>
              <a:rPr lang="en-US" altLang="zh-CN" sz="4800">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sym typeface="汉仪雅酷黑简" panose="00020600040101010101" charset="-122"/>
              </a:rPr>
              <a:t> </a:t>
            </a:r>
            <a:r>
              <a:rPr lang="zh-CN" altLang="en-US" sz="4800">
                <a:solidFill>
                  <a:schemeClr val="accent1">
                    <a:lumMod val="50000"/>
                  </a:schemeClr>
                </a:solidFill>
                <a:latin typeface="宋体" panose="02010600030101010101" pitchFamily="2" charset="-122"/>
                <a:ea typeface="宋体" panose="02010600030101010101" pitchFamily="2" charset="-122"/>
                <a:cs typeface="宋体" panose="02010600030101010101" pitchFamily="2" charset="-122"/>
                <a:sym typeface="汉仪雅酷黑简" panose="00020600040101010101" charset="-122"/>
              </a:rPr>
              <a:t>培 训</a:t>
            </a:r>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形状 8"/>
          <p:cNvSpPr/>
          <p:nvPr userDrawn="1">
            <p:custDataLst>
              <p:tags r:id="rId2"/>
            </p:custDataLst>
          </p:nvPr>
        </p:nvSpPr>
        <p:spPr>
          <a:xfrm>
            <a:off x="6614489" y="-38"/>
            <a:ext cx="1386562" cy="1802423"/>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sz="760" dirty="0">
              <a:solidFill>
                <a:schemeClr val="lt1"/>
              </a:solidFill>
              <a:highlight>
                <a:srgbClr val="1171F1"/>
              </a:highlight>
              <a:latin typeface="微软雅黑" panose="020B0503020204020204" pitchFamily="34" charset="-122"/>
              <a:ea typeface="微软雅黑" panose="020B0503020204020204" pitchFamily="34" charset="-122"/>
            </a:endParaRPr>
          </a:p>
        </p:txBody>
      </p:sp>
      <p:sp>
        <p:nvSpPr>
          <p:cNvPr id="3" name="任意形状 8"/>
          <p:cNvSpPr/>
          <p:nvPr userDrawn="1">
            <p:custDataLst>
              <p:tags r:id="rId3"/>
            </p:custDataLst>
          </p:nvPr>
        </p:nvSpPr>
        <p:spPr>
          <a:xfrm rot="10800000">
            <a:off x="1143000" y="4110038"/>
            <a:ext cx="794742" cy="1033463"/>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sz="760" dirty="0">
              <a:solidFill>
                <a:schemeClr val="lt1"/>
              </a:solidFill>
              <a:highlight>
                <a:srgbClr val="1171F1"/>
              </a:highlight>
              <a:latin typeface="微软雅黑" panose="020B0503020204020204" pitchFamily="34" charset="-122"/>
              <a:ea typeface="微软雅黑" panose="020B0503020204020204" pitchFamily="34" charset="-122"/>
            </a:endParaRPr>
          </a:p>
        </p:txBody>
      </p:sp>
      <p:sp>
        <p:nvSpPr>
          <p:cNvPr id="4" name="文本框 3"/>
          <p:cNvSpPr txBox="1"/>
          <p:nvPr/>
        </p:nvSpPr>
        <p:spPr>
          <a:xfrm>
            <a:off x="344805" y="245110"/>
            <a:ext cx="3149600" cy="414020"/>
          </a:xfrm>
          <a:prstGeom prst="rect">
            <a:avLst/>
          </a:prstGeom>
          <a:noFill/>
        </p:spPr>
        <p:txBody>
          <a:bodyPr wrap="square" rtlCol="0" anchor="t">
            <a:spAutoFit/>
          </a:bodyPr>
          <a:lstStyle/>
          <a:p>
            <a:r>
              <a:rPr lang="en-US" sz="2100" b="1"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4.2</a:t>
            </a:r>
            <a:r>
              <a:rPr lang="zh-CN" altLang="en-US" sz="2100" b="1"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、基本信息</a:t>
            </a:r>
          </a:p>
        </p:txBody>
      </p:sp>
      <p:sp>
        <p:nvSpPr>
          <p:cNvPr id="52227" name="文本框 2"/>
          <p:cNvSpPr txBox="1"/>
          <p:nvPr/>
        </p:nvSpPr>
        <p:spPr>
          <a:xfrm>
            <a:off x="456565" y="694055"/>
            <a:ext cx="6115685" cy="714375"/>
          </a:xfrm>
          <a:prstGeom prst="rect">
            <a:avLst/>
          </a:prstGeom>
          <a:noFill/>
          <a:ln w="9525">
            <a:noFill/>
          </a:ln>
        </p:spPr>
        <p:txBody>
          <a:bodyPr wrap="square" anchor="t" anchorCtr="0">
            <a:spAutoFit/>
          </a:bodyPr>
          <a:lstStyle/>
          <a:p>
            <a:r>
              <a:rPr lang="en-US" altLang="zh-CN" sz="135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1</a:t>
            </a:r>
            <a:r>
              <a:rPr lang="zh-CN" altLang="en-US" sz="135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、新生的基本信息填报，包含户口所在地、籍贯、户口本信息等；</a:t>
            </a:r>
          </a:p>
          <a:p>
            <a:r>
              <a:rPr lang="en-US" altLang="zh-CN" sz="135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2</a:t>
            </a:r>
            <a:r>
              <a:rPr lang="zh-CN" altLang="en-US" sz="1350"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、香港的，需在新生身份证号码后面填补上永久身份证号码。</a:t>
            </a:r>
            <a:endParaRPr lang="zh-CN" altLang="en-US" sz="135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endParaRPr lang="zh-CN" altLang="en-US" sz="1350" b="1" dirty="0">
              <a:solidFill>
                <a:srgbClr val="00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pic>
        <p:nvPicPr>
          <p:cNvPr id="5" name="图片 4"/>
          <p:cNvPicPr>
            <a:picLocks noChangeAspect="1"/>
          </p:cNvPicPr>
          <p:nvPr/>
        </p:nvPicPr>
        <p:blipFill>
          <a:blip r:embed="rId5"/>
          <a:stretch>
            <a:fillRect/>
          </a:stretch>
        </p:blipFill>
        <p:spPr>
          <a:xfrm>
            <a:off x="579120" y="1443355"/>
            <a:ext cx="6901180" cy="3515995"/>
          </a:xfrm>
          <a:prstGeom prst="rect">
            <a:avLst/>
          </a:prstGeom>
        </p:spPr>
      </p:pic>
    </p:spTree>
    <p:custDataLst>
      <p:tags r:id="rId1"/>
    </p:custData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形状 8"/>
          <p:cNvSpPr/>
          <p:nvPr userDrawn="1">
            <p:custDataLst>
              <p:tags r:id="rId2"/>
            </p:custDataLst>
          </p:nvPr>
        </p:nvSpPr>
        <p:spPr>
          <a:xfrm>
            <a:off x="6614489" y="-38"/>
            <a:ext cx="1386562" cy="1802423"/>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sz="760" dirty="0">
              <a:solidFill>
                <a:schemeClr val="lt1"/>
              </a:solidFill>
              <a:highlight>
                <a:srgbClr val="1171F1"/>
              </a:highlight>
              <a:latin typeface="微软雅黑" panose="020B0503020204020204" pitchFamily="34" charset="-122"/>
              <a:ea typeface="微软雅黑" panose="020B0503020204020204" pitchFamily="34" charset="-122"/>
            </a:endParaRPr>
          </a:p>
        </p:txBody>
      </p:sp>
      <p:sp>
        <p:nvSpPr>
          <p:cNvPr id="3" name="任意形状 8"/>
          <p:cNvSpPr/>
          <p:nvPr userDrawn="1">
            <p:custDataLst>
              <p:tags r:id="rId3"/>
            </p:custDataLst>
          </p:nvPr>
        </p:nvSpPr>
        <p:spPr>
          <a:xfrm rot="10800000">
            <a:off x="1143000" y="4110038"/>
            <a:ext cx="794742" cy="1033463"/>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sz="760" dirty="0">
              <a:solidFill>
                <a:schemeClr val="lt1"/>
              </a:solidFill>
              <a:highlight>
                <a:srgbClr val="1171F1"/>
              </a:highlight>
              <a:latin typeface="微软雅黑" panose="020B0503020204020204" pitchFamily="34" charset="-122"/>
              <a:ea typeface="微软雅黑" panose="020B0503020204020204" pitchFamily="34" charset="-122"/>
            </a:endParaRPr>
          </a:p>
        </p:txBody>
      </p:sp>
      <p:sp>
        <p:nvSpPr>
          <p:cNvPr id="4" name="文本框 3"/>
          <p:cNvSpPr txBox="1"/>
          <p:nvPr/>
        </p:nvSpPr>
        <p:spPr>
          <a:xfrm>
            <a:off x="401955" y="243205"/>
            <a:ext cx="2581275" cy="414020"/>
          </a:xfrm>
          <a:prstGeom prst="rect">
            <a:avLst/>
          </a:prstGeom>
          <a:noFill/>
        </p:spPr>
        <p:txBody>
          <a:bodyPr wrap="square" rtlCol="0" anchor="t">
            <a:spAutoFit/>
          </a:bodyPr>
          <a:lstStyle/>
          <a:p>
            <a:r>
              <a:rPr lang="en-US" altLang="zh-CN" sz="2100" b="1"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4.3</a:t>
            </a:r>
            <a:r>
              <a:rPr lang="zh-CN" altLang="en-US" sz="2100" b="1"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、家庭信息</a:t>
            </a:r>
          </a:p>
        </p:txBody>
      </p:sp>
      <p:sp>
        <p:nvSpPr>
          <p:cNvPr id="53253" name="文本框 6"/>
          <p:cNvSpPr txBox="1"/>
          <p:nvPr>
            <p:custDataLst>
              <p:tags r:id="rId4"/>
            </p:custDataLst>
          </p:nvPr>
        </p:nvSpPr>
        <p:spPr>
          <a:xfrm>
            <a:off x="464820" y="692785"/>
            <a:ext cx="4831080" cy="714375"/>
          </a:xfrm>
          <a:prstGeom prst="rect">
            <a:avLst/>
          </a:prstGeom>
          <a:noFill/>
          <a:ln w="9525">
            <a:noFill/>
          </a:ln>
        </p:spPr>
        <p:txBody>
          <a:bodyPr wrap="square" anchor="t" anchorCtr="0">
            <a:spAutoFit/>
          </a:bodyPr>
          <a:lstStyle/>
          <a:p>
            <a:r>
              <a:rPr lang="zh-CN" altLang="en-US" sz="135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1、填写监护人基本信息、居住证信息；</a:t>
            </a:r>
          </a:p>
          <a:p>
            <a:r>
              <a:rPr lang="zh-CN" altLang="en-US" sz="135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2、填写监护人社会就业信息（社保）；</a:t>
            </a:r>
          </a:p>
          <a:p>
            <a:r>
              <a:rPr lang="zh-CN" altLang="en-US" sz="1350"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3、港澳户籍需填写港澳居民居住证信息</a:t>
            </a:r>
          </a:p>
        </p:txBody>
      </p:sp>
      <p:pic>
        <p:nvPicPr>
          <p:cNvPr id="5" name="图片 4"/>
          <p:cNvPicPr>
            <a:picLocks noChangeAspect="1"/>
          </p:cNvPicPr>
          <p:nvPr/>
        </p:nvPicPr>
        <p:blipFill>
          <a:blip r:embed="rId7"/>
          <a:stretch>
            <a:fillRect/>
          </a:stretch>
        </p:blipFill>
        <p:spPr>
          <a:xfrm>
            <a:off x="611505" y="1635760"/>
            <a:ext cx="7143115" cy="3310255"/>
          </a:xfrm>
          <a:prstGeom prst="rect">
            <a:avLst/>
          </a:prstGeom>
        </p:spPr>
      </p:pic>
    </p:spTree>
    <p:custDataLst>
      <p:tags r:id="rId1"/>
    </p:custData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68" name="图片 167"/>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0" y="0"/>
            <a:ext cx="540068" cy="540068"/>
          </a:xfrm>
          <a:prstGeom prst="rect">
            <a:avLst/>
          </a:prstGeom>
        </p:spPr>
      </p:pic>
      <p:pic>
        <p:nvPicPr>
          <p:cNvPr id="47" name="图片 46"/>
          <p:cNvPicPr>
            <a:picLocks noChangeAspect="1"/>
          </p:cNvPicPr>
          <p:nvPr>
            <p:custDataLst>
              <p:tags r:id="rId3"/>
            </p:custDataLst>
          </p:nvPr>
        </p:nvPicPr>
        <p:blipFill>
          <a:blip r:embed="rId8"/>
          <a:stretch>
            <a:fillRect/>
          </a:stretch>
        </p:blipFill>
        <p:spPr>
          <a:xfrm>
            <a:off x="8603933" y="4603433"/>
            <a:ext cx="540068" cy="540068"/>
          </a:xfrm>
          <a:prstGeom prst="rect">
            <a:avLst/>
          </a:prstGeom>
        </p:spPr>
      </p:pic>
      <p:sp>
        <p:nvSpPr>
          <p:cNvPr id="2" name="文本框 1"/>
          <p:cNvSpPr txBox="1"/>
          <p:nvPr>
            <p:custDataLst>
              <p:tags r:id="rId4"/>
            </p:custDataLst>
          </p:nvPr>
        </p:nvSpPr>
        <p:spPr>
          <a:xfrm>
            <a:off x="179070" y="627539"/>
            <a:ext cx="7411879" cy="1151573"/>
          </a:xfrm>
          <a:prstGeom prst="rect">
            <a:avLst/>
          </a:prstGeom>
          <a:noFill/>
          <a:extLst>
            <a:ext uri="{909E8E84-426E-40DD-AFC4-6F175D3DCCD1}">
              <a14:hiddenFill xmlns:a14="http://schemas.microsoft.com/office/drawing/2010/main">
                <a:solidFill>
                  <a:schemeClr val="accent1">
                    <a:lumMod val="20000"/>
                    <a:lumOff val="80000"/>
                  </a:schemeClr>
                </a:solidFill>
              </a14:hiddenFill>
            </a:ext>
          </a:extLst>
        </p:spPr>
        <p:txBody>
          <a:bodyPr wrap="square" rtlCol="0" anchor="ctr" anchorCtr="0">
            <a:normAutofit/>
          </a:bodyPr>
          <a:lstStyle/>
          <a:p>
            <a:pPr eaLnBrk="1" hangingPunct="1"/>
            <a:r>
              <a:rPr lang="en-US" altLang="zh-CN" sz="1600" dirty="0">
                <a:solidFill>
                  <a:srgbClr val="000000"/>
                </a:solidFill>
                <a:latin typeface="幼圆" panose="02010509060101010101" charset="-122"/>
                <a:cs typeface="幼圆" panose="02010509060101010101" charset="-122"/>
                <a:sym typeface="+mn-lt"/>
              </a:rPr>
              <a:t>1.</a:t>
            </a:r>
            <a:r>
              <a:rPr lang="zh-CN" altLang="en-US" sz="1600" dirty="0">
                <a:solidFill>
                  <a:srgbClr val="000000"/>
                </a:solidFill>
                <a:latin typeface="幼圆" panose="02010509060101010101" charset="-122"/>
                <a:cs typeface="幼圆" panose="02010509060101010101" charset="-122"/>
                <a:sym typeface="+mn-lt"/>
              </a:rPr>
              <a:t>请根据居住房子实际情况填写；</a:t>
            </a:r>
          </a:p>
          <a:p>
            <a:pPr eaLnBrk="1" hangingPunct="1"/>
            <a:endParaRPr lang="zh-CN" altLang="en-US" sz="1600" spc="100" dirty="0">
              <a:solidFill>
                <a:srgbClr val="000000"/>
              </a:solidFill>
              <a:latin typeface="幼圆" panose="02010509060101010101" charset="-122"/>
              <a:ea typeface="微软雅黑" panose="020B0503020204020204" pitchFamily="34" charset="-122"/>
              <a:cs typeface="幼圆" panose="02010509060101010101" charset="-122"/>
              <a:sym typeface="+mn-lt"/>
            </a:endParaRPr>
          </a:p>
        </p:txBody>
      </p:sp>
      <p:sp>
        <p:nvSpPr>
          <p:cNvPr id="5" name="Title 6"/>
          <p:cNvSpPr txBox="1"/>
          <p:nvPr>
            <p:custDataLst>
              <p:tags r:id="rId5"/>
            </p:custDataLst>
          </p:nvPr>
        </p:nvSpPr>
        <p:spPr>
          <a:xfrm>
            <a:off x="456299" y="86175"/>
            <a:ext cx="8230987" cy="456300"/>
          </a:xfrm>
          <a:prstGeom prst="rect">
            <a:avLst/>
          </a:prstGeom>
          <a:noFill/>
          <a:ln w="3175">
            <a:noFill/>
            <a:prstDash val="dash"/>
          </a:ln>
        </p:spPr>
        <p:txBody>
          <a:bodyPr wrap="square" lIns="54000" tIns="27000" rIns="54000" bIns="27000" anchor="b"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gn="l">
              <a:lnSpc>
                <a:spcPct val="100000"/>
              </a:lnSpc>
              <a:defRPr/>
            </a:pPr>
            <a:r>
              <a:rPr altLang="zh-CN" sz="2100" b="1" spc="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rPr>
              <a:t>4.4住房信息</a:t>
            </a:r>
          </a:p>
        </p:txBody>
      </p:sp>
      <p:pic>
        <p:nvPicPr>
          <p:cNvPr id="4" name="图片 3"/>
          <p:cNvPicPr>
            <a:picLocks noChangeAspect="1"/>
          </p:cNvPicPr>
          <p:nvPr/>
        </p:nvPicPr>
        <p:blipFill>
          <a:blip r:embed="rId9"/>
          <a:stretch>
            <a:fillRect/>
          </a:stretch>
        </p:blipFill>
        <p:spPr>
          <a:xfrm>
            <a:off x="4055745" y="1347470"/>
            <a:ext cx="4631690" cy="3333750"/>
          </a:xfrm>
          <a:prstGeom prst="rect">
            <a:avLst/>
          </a:prstGeom>
        </p:spPr>
      </p:pic>
      <p:pic>
        <p:nvPicPr>
          <p:cNvPr id="6" name="图片 5"/>
          <p:cNvPicPr>
            <a:picLocks noChangeAspect="1"/>
          </p:cNvPicPr>
          <p:nvPr/>
        </p:nvPicPr>
        <p:blipFill>
          <a:blip r:embed="rId10"/>
          <a:stretch>
            <a:fillRect/>
          </a:stretch>
        </p:blipFill>
        <p:spPr>
          <a:xfrm>
            <a:off x="252095" y="1347470"/>
            <a:ext cx="3649980" cy="3482340"/>
          </a:xfrm>
          <a:prstGeom prst="rect">
            <a:avLst/>
          </a:prstGeom>
        </p:spPr>
      </p:pic>
    </p:spTree>
    <p:custDataLst>
      <p:tags r:id="rId1"/>
    </p:custData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68" name="图片 167"/>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0" y="0"/>
            <a:ext cx="540068" cy="540068"/>
          </a:xfrm>
          <a:prstGeom prst="rect">
            <a:avLst/>
          </a:prstGeom>
        </p:spPr>
      </p:pic>
      <p:pic>
        <p:nvPicPr>
          <p:cNvPr id="47" name="图片 46"/>
          <p:cNvPicPr>
            <a:picLocks noChangeAspect="1"/>
          </p:cNvPicPr>
          <p:nvPr>
            <p:custDataLst>
              <p:tags r:id="rId3"/>
            </p:custDataLst>
          </p:nvPr>
        </p:nvPicPr>
        <p:blipFill>
          <a:blip r:embed="rId8"/>
          <a:stretch>
            <a:fillRect/>
          </a:stretch>
        </p:blipFill>
        <p:spPr>
          <a:xfrm>
            <a:off x="8603933" y="4603433"/>
            <a:ext cx="540068" cy="540068"/>
          </a:xfrm>
          <a:prstGeom prst="rect">
            <a:avLst/>
          </a:prstGeom>
        </p:spPr>
      </p:pic>
      <p:sp>
        <p:nvSpPr>
          <p:cNvPr id="5" name="Title 6"/>
          <p:cNvSpPr txBox="1"/>
          <p:nvPr>
            <p:custDataLst>
              <p:tags r:id="rId4"/>
            </p:custDataLst>
          </p:nvPr>
        </p:nvSpPr>
        <p:spPr>
          <a:xfrm>
            <a:off x="672041" y="157930"/>
            <a:ext cx="8230987" cy="456300"/>
          </a:xfrm>
          <a:prstGeom prst="rect">
            <a:avLst/>
          </a:prstGeom>
          <a:noFill/>
          <a:ln w="3175">
            <a:noFill/>
            <a:prstDash val="dash"/>
          </a:ln>
        </p:spPr>
        <p:txBody>
          <a:bodyPr wrap="square" lIns="54000" tIns="27000" rIns="54000" bIns="27000" anchor="b"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gn="ctr">
              <a:lnSpc>
                <a:spcPct val="100000"/>
              </a:lnSpc>
              <a:defRPr/>
            </a:pPr>
            <a:r>
              <a:rPr lang="zh-CN" altLang="en-US" sz="2800" b="1" spc="150" dirty="0">
                <a:ln w="3175">
                  <a:noFill/>
                  <a:prstDash val="dash"/>
                </a:ln>
                <a:solidFill>
                  <a:schemeClr val="accent1">
                    <a:lumMod val="50000"/>
                  </a:schemeClr>
                </a:solidFill>
                <a:latin typeface="幼圆" panose="02010509060101010101" charset="-122"/>
                <a:ea typeface="微软雅黑" panose="020B0503020204020204" pitchFamily="34" charset="-122"/>
                <a:cs typeface="幼圆" panose="02010509060101010101" charset="-122"/>
              </a:rPr>
              <a:t>住房信息</a:t>
            </a:r>
            <a:r>
              <a:rPr altLang="zh-CN" sz="2800" b="1" spc="150" dirty="0">
                <a:ln w="3175">
                  <a:noFill/>
                  <a:prstDash val="dash"/>
                </a:ln>
                <a:solidFill>
                  <a:schemeClr val="accent1">
                    <a:lumMod val="50000"/>
                  </a:schemeClr>
                </a:solidFill>
                <a:latin typeface="幼圆" panose="02010509060101010101" charset="-122"/>
                <a:ea typeface="微软雅黑" panose="020B0503020204020204" pitchFamily="34" charset="-122"/>
                <a:cs typeface="幼圆" panose="02010509060101010101" charset="-122"/>
              </a:rPr>
              <a:t>-</a:t>
            </a:r>
            <a:r>
              <a:rPr lang="zh-CN" altLang="en-US" sz="2800" b="1" spc="150" dirty="0">
                <a:ln w="3175">
                  <a:noFill/>
                  <a:prstDash val="dash"/>
                </a:ln>
                <a:solidFill>
                  <a:schemeClr val="accent1">
                    <a:lumMod val="50000"/>
                  </a:schemeClr>
                </a:solidFill>
                <a:latin typeface="幼圆" panose="02010509060101010101" charset="-122"/>
                <a:ea typeface="微软雅黑" panose="020B0503020204020204" pitchFamily="34" charset="-122"/>
                <a:cs typeface="幼圆" panose="02010509060101010101" charset="-122"/>
              </a:rPr>
              <a:t>房地产</a:t>
            </a:r>
            <a:r>
              <a:rPr altLang="zh-CN" sz="2800" b="1" spc="150" dirty="0">
                <a:ln w="3175">
                  <a:noFill/>
                  <a:prstDash val="dash"/>
                </a:ln>
                <a:solidFill>
                  <a:schemeClr val="accent1">
                    <a:lumMod val="50000"/>
                  </a:schemeClr>
                </a:solidFill>
                <a:latin typeface="幼圆" panose="02010509060101010101" charset="-122"/>
                <a:ea typeface="微软雅黑" panose="020B0503020204020204" pitchFamily="34" charset="-122"/>
                <a:cs typeface="幼圆" panose="02010509060101010101" charset="-122"/>
              </a:rPr>
              <a:t>/</a:t>
            </a:r>
            <a:r>
              <a:rPr lang="zh-CN" altLang="en-US" sz="2800" b="1" spc="150" dirty="0">
                <a:ln w="3175">
                  <a:noFill/>
                  <a:prstDash val="dash"/>
                </a:ln>
                <a:solidFill>
                  <a:schemeClr val="accent1">
                    <a:lumMod val="50000"/>
                  </a:schemeClr>
                </a:solidFill>
                <a:latin typeface="幼圆" panose="02010509060101010101" charset="-122"/>
                <a:ea typeface="微软雅黑" panose="020B0503020204020204" pitchFamily="34" charset="-122"/>
                <a:cs typeface="幼圆" panose="02010509060101010101" charset="-122"/>
              </a:rPr>
              <a:t>不动产权证明地址填写</a:t>
            </a:r>
          </a:p>
        </p:txBody>
      </p:sp>
      <p:pic>
        <p:nvPicPr>
          <p:cNvPr id="18" name="图片 17"/>
          <p:cNvPicPr>
            <a:picLocks noChangeAspect="1"/>
          </p:cNvPicPr>
          <p:nvPr/>
        </p:nvPicPr>
        <p:blipFill>
          <a:blip r:embed="rId9"/>
          <a:stretch>
            <a:fillRect/>
          </a:stretch>
        </p:blipFill>
        <p:spPr>
          <a:xfrm>
            <a:off x="361950" y="1650206"/>
            <a:ext cx="3960019" cy="2876550"/>
          </a:xfrm>
          <a:prstGeom prst="rect">
            <a:avLst/>
          </a:prstGeom>
        </p:spPr>
      </p:pic>
      <p:pic>
        <p:nvPicPr>
          <p:cNvPr id="19" name="图片 18"/>
          <p:cNvPicPr>
            <a:picLocks noChangeAspect="1"/>
          </p:cNvPicPr>
          <p:nvPr/>
        </p:nvPicPr>
        <p:blipFill>
          <a:blip r:embed="rId10"/>
          <a:stretch>
            <a:fillRect/>
          </a:stretch>
        </p:blipFill>
        <p:spPr>
          <a:xfrm>
            <a:off x="4542949" y="1650206"/>
            <a:ext cx="4144328" cy="2877026"/>
          </a:xfrm>
          <a:prstGeom prst="rect">
            <a:avLst/>
          </a:prstGeom>
        </p:spPr>
      </p:pic>
      <p:sp>
        <p:nvSpPr>
          <p:cNvPr id="20" name="文本框 19"/>
          <p:cNvSpPr txBox="1"/>
          <p:nvPr>
            <p:custDataLst>
              <p:tags r:id="rId5"/>
            </p:custDataLst>
          </p:nvPr>
        </p:nvSpPr>
        <p:spPr>
          <a:xfrm>
            <a:off x="361950" y="905828"/>
            <a:ext cx="8325326" cy="645160"/>
          </a:xfrm>
          <a:prstGeom prst="rect">
            <a:avLst/>
          </a:prstGeom>
          <a:solidFill>
            <a:schemeClr val="lt1"/>
          </a:solidFill>
        </p:spPr>
        <p:txBody>
          <a:bodyPr wrap="square" rtlCol="0" anchor="t">
            <a:spAutoFit/>
          </a:bodyPr>
          <a:lstStyle/>
          <a:p>
            <a:r>
              <a:rPr lang="zh-CN" altLang="en-US" sz="1800">
                <a:solidFill>
                  <a:srgbClr val="000000"/>
                </a:solidFill>
                <a:latin typeface="幼圆" panose="02010509060101010101" charset="-122"/>
                <a:ea typeface="幼圆" panose="02010509060101010101" charset="-122"/>
                <a:sym typeface="+mn-ea"/>
              </a:rPr>
              <a:t>住房性质为房产证及不动产的，要把房产证或不动产权证明上面的房地产名称或坐落地址严格规范的填写。</a:t>
            </a:r>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68" name="图片 167"/>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0" y="0"/>
            <a:ext cx="540068" cy="540068"/>
          </a:xfrm>
          <a:prstGeom prst="rect">
            <a:avLst/>
          </a:prstGeom>
        </p:spPr>
      </p:pic>
      <p:pic>
        <p:nvPicPr>
          <p:cNvPr id="47" name="图片 46"/>
          <p:cNvPicPr>
            <a:picLocks noChangeAspect="1"/>
          </p:cNvPicPr>
          <p:nvPr>
            <p:custDataLst>
              <p:tags r:id="rId3"/>
            </p:custDataLst>
          </p:nvPr>
        </p:nvPicPr>
        <p:blipFill>
          <a:blip r:embed="rId7"/>
          <a:stretch>
            <a:fillRect/>
          </a:stretch>
        </p:blipFill>
        <p:spPr>
          <a:xfrm>
            <a:off x="8603933" y="4603433"/>
            <a:ext cx="540068" cy="540068"/>
          </a:xfrm>
          <a:prstGeom prst="rect">
            <a:avLst/>
          </a:prstGeom>
        </p:spPr>
      </p:pic>
      <p:pic>
        <p:nvPicPr>
          <p:cNvPr id="3" name="图片 2"/>
          <p:cNvPicPr>
            <a:picLocks noChangeAspect="1"/>
          </p:cNvPicPr>
          <p:nvPr>
            <p:custDataLst>
              <p:tags r:id="rId4"/>
            </p:custDataLst>
          </p:nvPr>
        </p:nvPicPr>
        <p:blipFill>
          <a:blip r:embed="rId8"/>
          <a:stretch>
            <a:fillRect/>
          </a:stretch>
        </p:blipFill>
        <p:spPr>
          <a:xfrm>
            <a:off x="4726940" y="540385"/>
            <a:ext cx="4179570" cy="4406265"/>
          </a:xfrm>
          <a:prstGeom prst="rect">
            <a:avLst/>
          </a:prstGeom>
        </p:spPr>
      </p:pic>
      <p:pic>
        <p:nvPicPr>
          <p:cNvPr id="2" name="图片 1"/>
          <p:cNvPicPr>
            <a:picLocks noChangeAspect="1"/>
          </p:cNvPicPr>
          <p:nvPr/>
        </p:nvPicPr>
        <p:blipFill>
          <a:blip r:embed="rId9"/>
          <a:stretch>
            <a:fillRect/>
          </a:stretch>
        </p:blipFill>
        <p:spPr>
          <a:xfrm>
            <a:off x="35560" y="540385"/>
            <a:ext cx="4459605" cy="4307840"/>
          </a:xfrm>
          <a:prstGeom prst="rect">
            <a:avLst/>
          </a:prstGeom>
        </p:spPr>
      </p:pic>
      <p:sp>
        <p:nvSpPr>
          <p:cNvPr id="4" name="文本框 3"/>
          <p:cNvSpPr txBox="1"/>
          <p:nvPr/>
        </p:nvSpPr>
        <p:spPr>
          <a:xfrm>
            <a:off x="755650" y="51435"/>
            <a:ext cx="6202680" cy="368300"/>
          </a:xfrm>
          <a:prstGeom prst="rect">
            <a:avLst/>
          </a:prstGeom>
          <a:noFill/>
        </p:spPr>
        <p:txBody>
          <a:bodyPr wrap="square" rtlCol="0" anchor="t">
            <a:spAutoFit/>
          </a:bodyPr>
          <a:lstStyle/>
          <a:p>
            <a:r>
              <a:rPr lang="zh-CN" altLang="en-US">
                <a:solidFill>
                  <a:srgbClr val="000000"/>
                </a:solidFill>
                <a:latin typeface="幼圆" panose="02010509060101010101" charset="-122"/>
                <a:ea typeface="幼圆" panose="02010509060101010101" charset="-122"/>
                <a:sym typeface="+mn-ea"/>
              </a:rPr>
              <a:t>自购商品房（房产证）</a:t>
            </a:r>
            <a:endParaRPr lang="zh-CN" altLang="en-US"/>
          </a:p>
        </p:txBody>
      </p:sp>
    </p:spTree>
    <p:custDataLst>
      <p:tags r:id="rId1"/>
    </p:custData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68" name="图片 167"/>
          <p:cNvPicPr>
            <a:picLocks noChangeAspect="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0" y="0"/>
            <a:ext cx="540068" cy="540068"/>
          </a:xfrm>
          <a:prstGeom prst="rect">
            <a:avLst/>
          </a:prstGeom>
        </p:spPr>
      </p:pic>
      <p:pic>
        <p:nvPicPr>
          <p:cNvPr id="47" name="图片 46"/>
          <p:cNvPicPr>
            <a:picLocks noChangeAspect="1"/>
          </p:cNvPicPr>
          <p:nvPr>
            <p:custDataLst>
              <p:tags r:id="rId3"/>
            </p:custDataLst>
          </p:nvPr>
        </p:nvPicPr>
        <p:blipFill>
          <a:blip r:embed="rId6"/>
          <a:stretch>
            <a:fillRect/>
          </a:stretch>
        </p:blipFill>
        <p:spPr>
          <a:xfrm>
            <a:off x="8603933" y="4603433"/>
            <a:ext cx="540068" cy="540068"/>
          </a:xfrm>
          <a:prstGeom prst="rect">
            <a:avLst/>
          </a:prstGeom>
        </p:spPr>
      </p:pic>
      <p:pic>
        <p:nvPicPr>
          <p:cNvPr id="3" name="图片 2"/>
          <p:cNvPicPr>
            <a:picLocks noChangeAspect="1"/>
          </p:cNvPicPr>
          <p:nvPr/>
        </p:nvPicPr>
        <p:blipFill>
          <a:blip r:embed="rId7"/>
          <a:stretch>
            <a:fillRect/>
          </a:stretch>
        </p:blipFill>
        <p:spPr>
          <a:xfrm>
            <a:off x="4610100" y="843280"/>
            <a:ext cx="4311015" cy="4034155"/>
          </a:xfrm>
          <a:prstGeom prst="rect">
            <a:avLst/>
          </a:prstGeom>
        </p:spPr>
      </p:pic>
      <p:pic>
        <p:nvPicPr>
          <p:cNvPr id="2" name="图片 1"/>
          <p:cNvPicPr>
            <a:picLocks noChangeAspect="1"/>
          </p:cNvPicPr>
          <p:nvPr/>
        </p:nvPicPr>
        <p:blipFill>
          <a:blip r:embed="rId8"/>
          <a:stretch>
            <a:fillRect/>
          </a:stretch>
        </p:blipFill>
        <p:spPr>
          <a:xfrm>
            <a:off x="107315" y="843280"/>
            <a:ext cx="4502785" cy="4039870"/>
          </a:xfrm>
          <a:prstGeom prst="rect">
            <a:avLst/>
          </a:prstGeom>
        </p:spPr>
      </p:pic>
      <p:sp>
        <p:nvSpPr>
          <p:cNvPr id="4" name="文本框 3"/>
          <p:cNvSpPr txBox="1"/>
          <p:nvPr/>
        </p:nvSpPr>
        <p:spPr>
          <a:xfrm>
            <a:off x="744220" y="273685"/>
            <a:ext cx="7393940" cy="368300"/>
          </a:xfrm>
          <a:prstGeom prst="rect">
            <a:avLst/>
          </a:prstGeom>
          <a:noFill/>
        </p:spPr>
        <p:txBody>
          <a:bodyPr wrap="square" rtlCol="0" anchor="t">
            <a:spAutoFit/>
          </a:bodyPr>
          <a:lstStyle/>
          <a:p>
            <a:r>
              <a:rPr lang="zh-CN" altLang="en-US">
                <a:solidFill>
                  <a:srgbClr val="000000"/>
                </a:solidFill>
                <a:latin typeface="幼圆" panose="02010509060101010101" charset="-122"/>
                <a:ea typeface="幼圆" panose="02010509060101010101" charset="-122"/>
                <a:sym typeface="+mn-ea"/>
              </a:rPr>
              <a:t>自购商品房（不动产权证）：</a:t>
            </a:r>
            <a:r>
              <a:rPr lang="zh-CN" altLang="en-US" dirty="0">
                <a:solidFill>
                  <a:srgbClr val="000000"/>
                </a:solidFill>
                <a:latin typeface="幼圆" panose="02010509060101010101" charset="-122"/>
                <a:cs typeface="幼圆" panose="02010509060101010101" charset="-122"/>
                <a:sym typeface="+mn-lt"/>
              </a:rPr>
              <a:t>不动产权证的号码是年份加</a:t>
            </a:r>
            <a:r>
              <a:rPr lang="en-US" altLang="zh-CN" dirty="0">
                <a:solidFill>
                  <a:srgbClr val="000000"/>
                </a:solidFill>
                <a:latin typeface="幼圆" panose="02010509060101010101" charset="-122"/>
                <a:cs typeface="幼圆" panose="02010509060101010101" charset="-122"/>
                <a:sym typeface="+mn-lt"/>
              </a:rPr>
              <a:t>7</a:t>
            </a:r>
            <a:r>
              <a:rPr lang="zh-CN" altLang="en-US" dirty="0">
                <a:solidFill>
                  <a:srgbClr val="000000"/>
                </a:solidFill>
                <a:latin typeface="幼圆" panose="02010509060101010101" charset="-122"/>
                <a:cs typeface="幼圆" panose="02010509060101010101" charset="-122"/>
                <a:sym typeface="+mn-lt"/>
              </a:rPr>
              <a:t>位证书号码</a:t>
            </a:r>
            <a:endParaRPr lang="zh-CN" altLang="en-US"/>
          </a:p>
        </p:txBody>
      </p:sp>
    </p:spTree>
    <p:custDataLst>
      <p:tags r:id="rId1"/>
    </p:custData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68" name="图片 167"/>
          <p:cNvPicPr>
            <a:picLocks noChangeAspect="1"/>
          </p:cNvPicPr>
          <p:nvPr>
            <p:custDataLst>
              <p:tags r:id="rId2"/>
            </p:custDataLst>
          </p:nvPr>
        </p:nvPicPr>
        <p:blipFill>
          <a:blip r:embed="rId7">
            <a:extLst>
              <a:ext uri="{28A0092B-C50C-407E-A947-70E740481C1C}">
                <a14:useLocalDpi xmlns:a14="http://schemas.microsoft.com/office/drawing/2010/main" val="0"/>
              </a:ext>
            </a:extLst>
          </a:blip>
          <a:stretch>
            <a:fillRect/>
          </a:stretch>
        </p:blipFill>
        <p:spPr>
          <a:xfrm>
            <a:off x="0" y="0"/>
            <a:ext cx="540068" cy="540068"/>
          </a:xfrm>
          <a:prstGeom prst="rect">
            <a:avLst/>
          </a:prstGeom>
        </p:spPr>
      </p:pic>
      <p:pic>
        <p:nvPicPr>
          <p:cNvPr id="47" name="图片 46"/>
          <p:cNvPicPr>
            <a:picLocks noChangeAspect="1"/>
          </p:cNvPicPr>
          <p:nvPr>
            <p:custDataLst>
              <p:tags r:id="rId3"/>
            </p:custDataLst>
          </p:nvPr>
        </p:nvPicPr>
        <p:blipFill>
          <a:blip r:embed="rId8"/>
          <a:stretch>
            <a:fillRect/>
          </a:stretch>
        </p:blipFill>
        <p:spPr>
          <a:xfrm>
            <a:off x="8603933" y="4603433"/>
            <a:ext cx="540068" cy="540068"/>
          </a:xfrm>
          <a:prstGeom prst="rect">
            <a:avLst/>
          </a:prstGeom>
        </p:spPr>
      </p:pic>
      <p:sp>
        <p:nvSpPr>
          <p:cNvPr id="5" name="Title 6"/>
          <p:cNvSpPr txBox="1"/>
          <p:nvPr>
            <p:custDataLst>
              <p:tags r:id="rId4"/>
            </p:custDataLst>
          </p:nvPr>
        </p:nvSpPr>
        <p:spPr>
          <a:xfrm>
            <a:off x="456565" y="51435"/>
            <a:ext cx="3739515" cy="456565"/>
          </a:xfrm>
          <a:prstGeom prst="rect">
            <a:avLst/>
          </a:prstGeom>
          <a:noFill/>
          <a:ln w="3175">
            <a:noFill/>
            <a:prstDash val="dash"/>
          </a:ln>
        </p:spPr>
        <p:txBody>
          <a:bodyPr wrap="square" lIns="54000" tIns="27000" rIns="54000" bIns="27000" anchor="b"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gn="ctr">
              <a:lnSpc>
                <a:spcPct val="100000"/>
              </a:lnSpc>
              <a:defRPr/>
            </a:pPr>
            <a:r>
              <a:rPr lang="zh-CN" altLang="en-US" sz="2100" b="1" spc="150" dirty="0">
                <a:ln w="3175">
                  <a:noFill/>
                  <a:prstDash val="dash"/>
                </a:ln>
                <a:solidFill>
                  <a:schemeClr val="accent1">
                    <a:lumMod val="50000"/>
                  </a:schemeClr>
                </a:solidFill>
                <a:latin typeface="幼圆" panose="02010509060101010101" charset="-122"/>
                <a:ea typeface="微软雅黑" panose="020B0503020204020204" pitchFamily="34" charset="-122"/>
                <a:cs typeface="幼圆" panose="02010509060101010101" charset="-122"/>
              </a:rPr>
              <a:t>住房信息</a:t>
            </a:r>
            <a:r>
              <a:rPr altLang="zh-CN" sz="2100" b="1" spc="150" dirty="0">
                <a:ln w="3175">
                  <a:noFill/>
                  <a:prstDash val="dash"/>
                </a:ln>
                <a:solidFill>
                  <a:schemeClr val="accent1">
                    <a:lumMod val="50000"/>
                  </a:schemeClr>
                </a:solidFill>
                <a:latin typeface="幼圆" panose="02010509060101010101" charset="-122"/>
                <a:ea typeface="微软雅黑" panose="020B0503020204020204" pitchFamily="34" charset="-122"/>
                <a:cs typeface="幼圆" panose="02010509060101010101" charset="-122"/>
              </a:rPr>
              <a:t>-</a:t>
            </a:r>
            <a:r>
              <a:rPr lang="zh-CN" altLang="en-US" sz="2100" b="1" spc="150" dirty="0">
                <a:ln w="3175">
                  <a:noFill/>
                  <a:prstDash val="dash"/>
                </a:ln>
                <a:solidFill>
                  <a:schemeClr val="accent1">
                    <a:lumMod val="50000"/>
                  </a:schemeClr>
                </a:solidFill>
                <a:latin typeface="幼圆" panose="02010509060101010101" charset="-122"/>
                <a:ea typeface="微软雅黑" panose="020B0503020204020204" pitchFamily="34" charset="-122"/>
                <a:cs typeface="幼圆" panose="02010509060101010101" charset="-122"/>
              </a:rPr>
              <a:t>选择房屋地址</a:t>
            </a:r>
          </a:p>
        </p:txBody>
      </p:sp>
      <p:sp>
        <p:nvSpPr>
          <p:cNvPr id="17" name="文本框 37"/>
          <p:cNvSpPr txBox="1">
            <a:spLocks noChangeArrowheads="1"/>
          </p:cNvSpPr>
          <p:nvPr>
            <p:custDataLst>
              <p:tags r:id="rId5"/>
            </p:custDataLst>
          </p:nvPr>
        </p:nvSpPr>
        <p:spPr bwMode="auto">
          <a:xfrm>
            <a:off x="612140" y="483870"/>
            <a:ext cx="8254365" cy="236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buFont typeface="Arial" panose="020B0604020202020204" pitchFamily="34" charset="0"/>
              <a:defRPr>
                <a:solidFill>
                  <a:schemeClr val="tx1"/>
                </a:solidFill>
                <a:latin typeface="Arial" panose="020B0604020202020204" pitchFamily="34" charset="0"/>
                <a:ea typeface="宋体" panose="02010600030101010101" pitchFamily="2" charset="-122"/>
              </a:defRPr>
            </a:lvl1pPr>
            <a:lvl2pPr marL="742950" indent="-285750">
              <a:buFont typeface="Arial" panose="020B0604020202020204" pitchFamily="34" charset="0"/>
              <a:defRPr>
                <a:solidFill>
                  <a:schemeClr val="tx1"/>
                </a:solidFill>
                <a:latin typeface="Arial" panose="020B0604020202020204" pitchFamily="34" charset="0"/>
                <a:ea typeface="宋体" panose="02010600030101010101" pitchFamily="2" charset="-122"/>
              </a:defRPr>
            </a:lvl2pPr>
            <a:lvl3pPr marL="11430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3pPr>
            <a:lvl4pPr marL="16002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4pPr>
            <a:lvl5pPr marL="2057400" indent="-228600">
              <a:buFont typeface="Arial" panose="020B0604020202020204" pitchFamily="34" charse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1219200"/>
            <a:r>
              <a:rPr lang="zh-CN" altLang="en-US"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获取选择房屋地址查询方法：</a:t>
            </a:r>
          </a:p>
          <a:p>
            <a:pPr defTabSz="1219200"/>
            <a:r>
              <a:rPr lang="zh-CN" altLang="en-US" sz="1400" b="1" dirty="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第一步</a:t>
            </a:r>
            <a:r>
              <a:rPr lang="zh-CN" altLang="en-US"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：通过搜索房屋编码、房屋地址后点击搜索。</a:t>
            </a:r>
          </a:p>
          <a:p>
            <a:pPr defTabSz="1219200"/>
            <a:r>
              <a:rPr lang="zh-CN" altLang="en-US" sz="1400" b="1" dirty="0">
                <a:solidFill>
                  <a:srgbClr val="7030A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第二步</a:t>
            </a:r>
            <a:r>
              <a:rPr lang="zh-CN" altLang="en-US" sz="1400"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：在搜索出来的房屋地址列表中点击[单选按钮]（小圆圈）即可选中房屋地址。</a:t>
            </a:r>
          </a:p>
          <a:p>
            <a:pPr defTabSz="1219200"/>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注意：</a:t>
            </a:r>
            <a:r>
              <a:rPr lang="zh-CN" altLang="en-US" sz="1400" b="1" dirty="0">
                <a:solidFill>
                  <a:srgbClr val="FF0000"/>
                </a:solidFill>
                <a:latin typeface="Calibri" panose="020F0502020204030204" pitchFamily="34" charset="0"/>
                <a:ea typeface="微软雅黑" panose="020B0503020204020204" pitchFamily="34" charset="-122"/>
                <a:cs typeface="微软雅黑" panose="020B0503020204020204" pitchFamily="34" charset="-122"/>
                <a:sym typeface="Arial" panose="020B0604020202020204" pitchFamily="34" charset="0"/>
              </a:rPr>
              <a:t>①</a:t>
            </a:r>
            <a:r>
              <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rPr>
              <a:t>房屋编码必须输入25位才可搜索到但房屋地址则可进行模糊搜索； 为了准确快速找到住址，建议用25位房屋编码查询。</a:t>
            </a:r>
          </a:p>
          <a:p>
            <a:pPr defTabSz="1219200"/>
            <a:r>
              <a:rPr lang="zh-CN" altLang="en-US" sz="1400" b="1" dirty="0">
                <a:solidFill>
                  <a:srgbClr val="FF0000"/>
                </a:solidFill>
                <a:latin typeface="Calibri" panose="020F0502020204030204" pitchFamily="34" charset="0"/>
                <a:ea typeface="微软雅黑" panose="020B0503020204020204" pitchFamily="34" charset="-122"/>
                <a:cs typeface="微软雅黑" panose="020B0503020204020204" pitchFamily="34" charset="-122"/>
                <a:sym typeface="Arial" panose="020B0604020202020204" pitchFamily="34" charset="0"/>
              </a:rPr>
              <a:t>②如输入房屋编号查询不到房屋信息，请核实编码是否属于该申请学校的招生范围；</a:t>
            </a:r>
          </a:p>
          <a:p>
            <a:pPr defTabSz="1219200"/>
            <a:r>
              <a:rPr lang="zh-CN" altLang="en-US" sz="1400" b="1" dirty="0">
                <a:solidFill>
                  <a:srgbClr val="FF0000"/>
                </a:solidFill>
                <a:latin typeface="Calibri" panose="020F0502020204030204" pitchFamily="34" charset="0"/>
                <a:ea typeface="微软雅黑" panose="020B0503020204020204" pitchFamily="34" charset="-122"/>
                <a:cs typeface="微软雅黑" panose="020B0503020204020204" pitchFamily="34" charset="-122"/>
                <a:sym typeface="Arial" panose="020B0604020202020204" pitchFamily="34" charset="0"/>
              </a:rPr>
              <a:t>③如输入房屋编号查询不到房屋信息，并且已确认该房屋属于该申请学校招生范围，请联系申请确认是否已划分到该申请学校，系统是否存有数据。</a:t>
            </a:r>
            <a:endParaRPr lang="zh-CN" altLang="en-US" sz="1400" b="1" dirty="0">
              <a:solidFill>
                <a:srgbClr val="FF0000"/>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defTabSz="1219200"/>
            <a:endParaRPr lang="zh-CN" altLang="en-US"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a:p>
            <a:pPr defTabSz="1219200"/>
            <a:endParaRPr lang="zh-CN" altLang="en-US" b="1" dirty="0">
              <a:solidFill>
                <a:schemeClr val="dk1"/>
              </a:solidFill>
              <a:latin typeface="微软雅黑" panose="020B0503020204020204" pitchFamily="34" charset="-122"/>
              <a:ea typeface="微软雅黑" panose="020B0503020204020204" pitchFamily="34" charset="-122"/>
              <a:cs typeface="微软雅黑" panose="020B0503020204020204" pitchFamily="34" charset="-122"/>
              <a:sym typeface="Arial" panose="020B0604020202020204" pitchFamily="34" charset="0"/>
            </a:endParaRPr>
          </a:p>
        </p:txBody>
      </p:sp>
      <p:pic>
        <p:nvPicPr>
          <p:cNvPr id="2" name="图片 1"/>
          <p:cNvPicPr>
            <a:picLocks noChangeAspect="1"/>
          </p:cNvPicPr>
          <p:nvPr/>
        </p:nvPicPr>
        <p:blipFill>
          <a:blip r:embed="rId9"/>
          <a:stretch>
            <a:fillRect/>
          </a:stretch>
        </p:blipFill>
        <p:spPr>
          <a:xfrm>
            <a:off x="540385" y="2355850"/>
            <a:ext cx="7893050" cy="2632075"/>
          </a:xfrm>
          <a:prstGeom prst="rect">
            <a:avLst/>
          </a:prstGeom>
        </p:spPr>
      </p:pic>
    </p:spTree>
    <p:custDataLst>
      <p:tags r:id="rId1"/>
    </p:custData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68" name="图片 167"/>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0" y="0"/>
            <a:ext cx="540068" cy="540068"/>
          </a:xfrm>
          <a:prstGeom prst="rect">
            <a:avLst/>
          </a:prstGeom>
        </p:spPr>
      </p:pic>
      <p:pic>
        <p:nvPicPr>
          <p:cNvPr id="47" name="图片 46"/>
          <p:cNvPicPr>
            <a:picLocks noChangeAspect="1"/>
          </p:cNvPicPr>
          <p:nvPr>
            <p:custDataLst>
              <p:tags r:id="rId3"/>
            </p:custDataLst>
          </p:nvPr>
        </p:nvPicPr>
        <p:blipFill>
          <a:blip r:embed="rId7"/>
          <a:stretch>
            <a:fillRect/>
          </a:stretch>
        </p:blipFill>
        <p:spPr>
          <a:xfrm>
            <a:off x="8603933" y="4603433"/>
            <a:ext cx="540068" cy="540068"/>
          </a:xfrm>
          <a:prstGeom prst="rect">
            <a:avLst/>
          </a:prstGeom>
        </p:spPr>
      </p:pic>
      <p:sp>
        <p:nvSpPr>
          <p:cNvPr id="5" name="Title 6"/>
          <p:cNvSpPr txBox="1"/>
          <p:nvPr>
            <p:custDataLst>
              <p:tags r:id="rId4"/>
            </p:custDataLst>
          </p:nvPr>
        </p:nvSpPr>
        <p:spPr>
          <a:xfrm>
            <a:off x="395605" y="83820"/>
            <a:ext cx="2301875" cy="456565"/>
          </a:xfrm>
          <a:prstGeom prst="rect">
            <a:avLst/>
          </a:prstGeom>
          <a:noFill/>
          <a:ln w="3175">
            <a:noFill/>
            <a:prstDash val="dash"/>
          </a:ln>
        </p:spPr>
        <p:txBody>
          <a:bodyPr wrap="square" lIns="54000" tIns="27000" rIns="54000" bIns="27000" anchor="b"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gn="ctr">
              <a:lnSpc>
                <a:spcPct val="100000"/>
              </a:lnSpc>
              <a:defRPr/>
            </a:pPr>
            <a:r>
              <a:rPr lang="zh-CN" altLang="en-US" sz="2100" b="1" spc="150" dirty="0">
                <a:ln w="3175">
                  <a:noFill/>
                  <a:prstDash val="dash"/>
                </a:ln>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提交保存</a:t>
            </a:r>
          </a:p>
        </p:txBody>
      </p:sp>
      <p:sp>
        <p:nvSpPr>
          <p:cNvPr id="3" name="文本框 2"/>
          <p:cNvSpPr txBox="1"/>
          <p:nvPr/>
        </p:nvSpPr>
        <p:spPr>
          <a:xfrm>
            <a:off x="467360" y="699770"/>
            <a:ext cx="7573645" cy="645160"/>
          </a:xfrm>
          <a:prstGeom prst="rect">
            <a:avLst/>
          </a:prstGeom>
          <a:noFill/>
        </p:spPr>
        <p:txBody>
          <a:bodyPr wrap="square" rtlCol="0" anchor="t">
            <a:spAutoFit/>
          </a:bodyPr>
          <a:lstStyle/>
          <a:p>
            <a:r>
              <a:rPr lang="zh-CN" altLang="en-US">
                <a:solidFill>
                  <a:srgbClr val="000000"/>
                </a:solidFill>
                <a:latin typeface="幼圆" panose="02010509060101010101" charset="-122"/>
                <a:ea typeface="微软雅黑" panose="020B0503020204020204" pitchFamily="34" charset="-122"/>
                <a:cs typeface="幼圆" panose="02010509060101010101" charset="-122"/>
                <a:sym typeface="+mn-ea"/>
              </a:rPr>
              <a:t>家长点击</a:t>
            </a:r>
            <a:r>
              <a:rPr lang="en-US" altLang="zh-CN">
                <a:solidFill>
                  <a:srgbClr val="000000"/>
                </a:solidFill>
                <a:latin typeface="幼圆" panose="02010509060101010101" charset="-122"/>
                <a:ea typeface="微软雅黑" panose="020B0503020204020204" pitchFamily="34" charset="-122"/>
                <a:cs typeface="幼圆" panose="02010509060101010101" charset="-122"/>
                <a:sym typeface="+mn-ea"/>
              </a:rPr>
              <a:t>“</a:t>
            </a:r>
            <a:r>
              <a:rPr lang="zh-CN" altLang="en-US">
                <a:solidFill>
                  <a:srgbClr val="000000"/>
                </a:solidFill>
                <a:latin typeface="幼圆" panose="02010509060101010101" charset="-122"/>
                <a:ea typeface="微软雅黑" panose="020B0503020204020204" pitchFamily="34" charset="-122"/>
                <a:cs typeface="幼圆" panose="02010509060101010101" charset="-122"/>
                <a:sym typeface="+mn-ea"/>
              </a:rPr>
              <a:t>提交</a:t>
            </a:r>
            <a:r>
              <a:rPr lang="en-US" altLang="zh-CN">
                <a:solidFill>
                  <a:srgbClr val="000000"/>
                </a:solidFill>
                <a:latin typeface="幼圆" panose="02010509060101010101" charset="-122"/>
                <a:ea typeface="微软雅黑" panose="020B0503020204020204" pitchFamily="34" charset="-122"/>
                <a:cs typeface="幼圆" panose="02010509060101010101" charset="-122"/>
                <a:sym typeface="+mn-ea"/>
              </a:rPr>
              <a:t>”</a:t>
            </a:r>
            <a:r>
              <a:rPr lang="zh-CN" altLang="en-US">
                <a:solidFill>
                  <a:srgbClr val="000000"/>
                </a:solidFill>
                <a:latin typeface="幼圆" panose="02010509060101010101" charset="-122"/>
                <a:ea typeface="微软雅黑" panose="020B0503020204020204" pitchFamily="34" charset="-122"/>
                <a:cs typeface="幼圆" panose="02010509060101010101" charset="-122"/>
                <a:sym typeface="+mn-ea"/>
              </a:rPr>
              <a:t>，确认所填资料无误的情况下点击</a:t>
            </a:r>
            <a:r>
              <a:rPr lang="en-US" altLang="zh-CN">
                <a:solidFill>
                  <a:srgbClr val="000000"/>
                </a:solidFill>
                <a:latin typeface="幼圆" panose="02010509060101010101" charset="-122"/>
                <a:ea typeface="微软雅黑" panose="020B0503020204020204" pitchFamily="34" charset="-122"/>
                <a:cs typeface="幼圆" panose="02010509060101010101" charset="-122"/>
                <a:sym typeface="+mn-ea"/>
              </a:rPr>
              <a:t>“</a:t>
            </a:r>
            <a:r>
              <a:rPr lang="zh-CN" altLang="en-US">
                <a:solidFill>
                  <a:srgbClr val="000000"/>
                </a:solidFill>
                <a:latin typeface="幼圆" panose="02010509060101010101" charset="-122"/>
                <a:ea typeface="微软雅黑" panose="020B0503020204020204" pitchFamily="34" charset="-122"/>
                <a:cs typeface="幼圆" panose="02010509060101010101" charset="-122"/>
                <a:sym typeface="+mn-ea"/>
              </a:rPr>
              <a:t>确认</a:t>
            </a:r>
            <a:r>
              <a:rPr lang="en-US" altLang="zh-CN">
                <a:solidFill>
                  <a:srgbClr val="000000"/>
                </a:solidFill>
                <a:latin typeface="幼圆" panose="02010509060101010101" charset="-122"/>
                <a:ea typeface="微软雅黑" panose="020B0503020204020204" pitchFamily="34" charset="-122"/>
                <a:cs typeface="幼圆" panose="02010509060101010101" charset="-122"/>
                <a:sym typeface="+mn-ea"/>
              </a:rPr>
              <a:t>”</a:t>
            </a:r>
            <a:r>
              <a:rPr lang="zh-CN" altLang="en-US">
                <a:solidFill>
                  <a:srgbClr val="000000"/>
                </a:solidFill>
                <a:latin typeface="幼圆" panose="02010509060101010101" charset="-122"/>
                <a:ea typeface="微软雅黑" panose="020B0503020204020204" pitchFamily="34" charset="-122"/>
                <a:cs typeface="幼圆" panose="02010509060101010101" charset="-122"/>
                <a:sym typeface="+mn-ea"/>
              </a:rPr>
              <a:t>，提交完毕后，系统产生报名号，请注意保存。</a:t>
            </a:r>
            <a:endParaRPr lang="zh-CN" altLang="en-US"/>
          </a:p>
        </p:txBody>
      </p:sp>
      <p:pic>
        <p:nvPicPr>
          <p:cNvPr id="4" name="图片 3"/>
          <p:cNvPicPr>
            <a:picLocks noChangeAspect="1"/>
          </p:cNvPicPr>
          <p:nvPr/>
        </p:nvPicPr>
        <p:blipFill>
          <a:blip r:embed="rId8"/>
          <a:stretch>
            <a:fillRect/>
          </a:stretch>
        </p:blipFill>
        <p:spPr>
          <a:xfrm>
            <a:off x="179705" y="1456690"/>
            <a:ext cx="4047490" cy="3157220"/>
          </a:xfrm>
          <a:prstGeom prst="rect">
            <a:avLst/>
          </a:prstGeom>
        </p:spPr>
      </p:pic>
      <p:pic>
        <p:nvPicPr>
          <p:cNvPr id="7" name="图片 6"/>
          <p:cNvPicPr>
            <a:picLocks noChangeAspect="1"/>
          </p:cNvPicPr>
          <p:nvPr/>
        </p:nvPicPr>
        <p:blipFill>
          <a:blip r:embed="rId9"/>
          <a:stretch>
            <a:fillRect/>
          </a:stretch>
        </p:blipFill>
        <p:spPr>
          <a:xfrm>
            <a:off x="4283710" y="1491615"/>
            <a:ext cx="4608195" cy="3056890"/>
          </a:xfrm>
          <a:prstGeom prst="rect">
            <a:avLst/>
          </a:prstGeom>
        </p:spPr>
      </p:pic>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385445" y="107950"/>
            <a:ext cx="7833995" cy="922020"/>
          </a:xfrm>
          <a:prstGeom prst="rect">
            <a:avLst/>
          </a:prstGeom>
          <a:noFill/>
        </p:spPr>
        <p:txBody>
          <a:bodyPr wrap="square" rtlCol="0" anchor="t">
            <a:spAutoFit/>
          </a:bodyPr>
          <a:lstStyle/>
          <a:p>
            <a:pPr marL="285750" indent="-285750">
              <a:lnSpc>
                <a:spcPct val="150000"/>
              </a:lnSpc>
              <a:buFont typeface="Wingdings" panose="05000000000000000000" pitchFamily="2" charset="2"/>
              <a:buChar char="u"/>
            </a:pPr>
            <a:r>
              <a:rPr lang="zh-CN" altLang="en-US" b="1">
                <a:solidFill>
                  <a:schemeClr val="dk1"/>
                </a:solidFill>
                <a:latin typeface="黑体" panose="02010609060101010101" charset="-122"/>
                <a:ea typeface="黑体" panose="02010609060101010101" charset="-122"/>
                <a:cs typeface="黑体" panose="02010609060101010101" charset="-122"/>
                <a:sym typeface="+mn-ea"/>
              </a:rPr>
              <a:t>点击</a:t>
            </a:r>
            <a:r>
              <a:rPr lang="en-US" altLang="zh-CN" b="1">
                <a:solidFill>
                  <a:schemeClr val="dk1"/>
                </a:solidFill>
                <a:latin typeface="黑体" panose="02010609060101010101" charset="-122"/>
                <a:ea typeface="黑体" panose="02010609060101010101" charset="-122"/>
                <a:cs typeface="黑体" panose="02010609060101010101" charset="-122"/>
                <a:sym typeface="+mn-ea"/>
              </a:rPr>
              <a:t>“</a:t>
            </a:r>
            <a:r>
              <a:rPr lang="zh-CN" altLang="en-US" b="1">
                <a:solidFill>
                  <a:schemeClr val="dk1"/>
                </a:solidFill>
                <a:latin typeface="黑体" panose="02010609060101010101" charset="-122"/>
                <a:ea typeface="黑体" panose="02010609060101010101" charset="-122"/>
                <a:cs typeface="黑体" panose="02010609060101010101" charset="-122"/>
                <a:sym typeface="+mn-ea"/>
              </a:rPr>
              <a:t>微信绑定</a:t>
            </a:r>
            <a:r>
              <a:rPr lang="en-US" altLang="zh-CN" b="1">
                <a:solidFill>
                  <a:schemeClr val="dk1"/>
                </a:solidFill>
                <a:latin typeface="黑体" panose="02010609060101010101" charset="-122"/>
                <a:ea typeface="黑体" panose="02010609060101010101" charset="-122"/>
                <a:cs typeface="黑体" panose="02010609060101010101" charset="-122"/>
                <a:sym typeface="+mn-ea"/>
              </a:rPr>
              <a:t>”</a:t>
            </a:r>
            <a:r>
              <a:rPr lang="zh-CN" altLang="en-US" b="1">
                <a:solidFill>
                  <a:schemeClr val="dk1"/>
                </a:solidFill>
                <a:latin typeface="黑体" panose="02010609060101010101" charset="-122"/>
                <a:ea typeface="黑体" panose="02010609060101010101" charset="-122"/>
                <a:cs typeface="黑体" panose="02010609060101010101" charset="-122"/>
                <a:sym typeface="+mn-ea"/>
              </a:rPr>
              <a:t>，扫码关注公众号，方便后期登录查询报名</a:t>
            </a:r>
            <a:endParaRPr lang="zh-CN" altLang="en-US" b="1" noProof="1">
              <a:solidFill>
                <a:schemeClr val="dk1"/>
              </a:solidFill>
              <a:latin typeface="黑体" panose="02010609060101010101" charset="-122"/>
              <a:ea typeface="黑体" panose="02010609060101010101" charset="-122"/>
              <a:cs typeface="黑体" panose="02010609060101010101" charset="-122"/>
            </a:endParaRPr>
          </a:p>
          <a:p>
            <a:pPr>
              <a:lnSpc>
                <a:spcPct val="150000"/>
              </a:lnSpc>
              <a:buFont typeface="Wingdings" panose="05000000000000000000" pitchFamily="2" charset="2"/>
            </a:pPr>
            <a:r>
              <a:rPr lang="zh-CN" altLang="en-US" b="1">
                <a:solidFill>
                  <a:schemeClr val="dk1"/>
                </a:solidFill>
                <a:latin typeface="黑体" panose="02010609060101010101" charset="-122"/>
                <a:ea typeface="黑体" panose="02010609060101010101" charset="-122"/>
                <a:cs typeface="黑体" panose="02010609060101010101" charset="-122"/>
                <a:sym typeface="+mn-ea"/>
              </a:rPr>
              <a:t>情况。</a:t>
            </a:r>
            <a:endParaRPr lang="zh-CN" altLang="en-US"/>
          </a:p>
        </p:txBody>
      </p:sp>
      <p:pic>
        <p:nvPicPr>
          <p:cNvPr id="3" name="图片 2"/>
          <p:cNvPicPr>
            <a:picLocks noChangeAspect="1"/>
          </p:cNvPicPr>
          <p:nvPr/>
        </p:nvPicPr>
        <p:blipFill>
          <a:blip r:embed="rId3"/>
          <a:stretch>
            <a:fillRect/>
          </a:stretch>
        </p:blipFill>
        <p:spPr>
          <a:xfrm>
            <a:off x="107315" y="1738630"/>
            <a:ext cx="2440940" cy="1666875"/>
          </a:xfrm>
          <a:prstGeom prst="rect">
            <a:avLst/>
          </a:prstGeom>
        </p:spPr>
      </p:pic>
      <p:sp>
        <p:nvSpPr>
          <p:cNvPr id="100" name="文本框 99"/>
          <p:cNvSpPr txBox="1"/>
          <p:nvPr/>
        </p:nvSpPr>
        <p:spPr>
          <a:xfrm>
            <a:off x="497205" y="1029970"/>
            <a:ext cx="7316470" cy="783590"/>
          </a:xfrm>
          <a:prstGeom prst="rect">
            <a:avLst/>
          </a:prstGeom>
          <a:noFill/>
          <a:ln w="9525">
            <a:noFill/>
          </a:ln>
        </p:spPr>
        <p:txBody>
          <a:bodyPr wrap="square">
            <a:spAutoFit/>
          </a:bodyPr>
          <a:lstStyle/>
          <a:p>
            <a:pPr marL="0" indent="0"/>
            <a:r>
              <a:rPr lang="zh-CN" sz="1500" b="0">
                <a:ea typeface="宋体" panose="02010600030101010101" pitchFamily="2" charset="-122"/>
              </a:rPr>
              <a:t>关注【微信公众号】后会发送一条绑定信息到公众号对应的聊天页面，点击【绑定】按钮进入页面，点关注后输入学生报名时对应的密码点击【授权绑定】按钮即可绑定成功。绑定后可在登录页面扫码登录学生信息</a:t>
            </a:r>
          </a:p>
        </p:txBody>
      </p:sp>
      <p:pic>
        <p:nvPicPr>
          <p:cNvPr id="4" name="图片 3"/>
          <p:cNvPicPr>
            <a:picLocks noChangeAspect="1"/>
          </p:cNvPicPr>
          <p:nvPr/>
        </p:nvPicPr>
        <p:blipFill>
          <a:blip r:embed="rId4"/>
          <a:stretch>
            <a:fillRect/>
          </a:stretch>
        </p:blipFill>
        <p:spPr>
          <a:xfrm>
            <a:off x="107315" y="3363595"/>
            <a:ext cx="2395855" cy="1684020"/>
          </a:xfrm>
          <a:prstGeom prst="rect">
            <a:avLst/>
          </a:prstGeom>
        </p:spPr>
      </p:pic>
      <p:pic>
        <p:nvPicPr>
          <p:cNvPr id="5" name="图片 4"/>
          <p:cNvPicPr>
            <a:picLocks noChangeAspect="1"/>
          </p:cNvPicPr>
          <p:nvPr/>
        </p:nvPicPr>
        <p:blipFill>
          <a:blip r:embed="rId5"/>
          <a:stretch>
            <a:fillRect/>
          </a:stretch>
        </p:blipFill>
        <p:spPr>
          <a:xfrm>
            <a:off x="2898775" y="1779905"/>
            <a:ext cx="2610485" cy="1744345"/>
          </a:xfrm>
          <a:prstGeom prst="rect">
            <a:avLst/>
          </a:prstGeom>
        </p:spPr>
      </p:pic>
      <p:pic>
        <p:nvPicPr>
          <p:cNvPr id="6" name="图片 5"/>
          <p:cNvPicPr>
            <a:picLocks noChangeAspect="1"/>
          </p:cNvPicPr>
          <p:nvPr/>
        </p:nvPicPr>
        <p:blipFill>
          <a:blip r:embed="rId6"/>
          <a:stretch>
            <a:fillRect/>
          </a:stretch>
        </p:blipFill>
        <p:spPr>
          <a:xfrm>
            <a:off x="2915920" y="3524250"/>
            <a:ext cx="2555240" cy="2048510"/>
          </a:xfrm>
          <a:prstGeom prst="rect">
            <a:avLst/>
          </a:prstGeom>
        </p:spPr>
      </p:pic>
      <p:pic>
        <p:nvPicPr>
          <p:cNvPr id="8" name="图片 7"/>
          <p:cNvPicPr>
            <a:picLocks noChangeAspect="1"/>
          </p:cNvPicPr>
          <p:nvPr/>
        </p:nvPicPr>
        <p:blipFill>
          <a:blip r:embed="rId7"/>
          <a:stretch>
            <a:fillRect/>
          </a:stretch>
        </p:blipFill>
        <p:spPr>
          <a:xfrm>
            <a:off x="5652135" y="1738630"/>
            <a:ext cx="3115945" cy="3102610"/>
          </a:xfrm>
          <a:prstGeom prst="rect">
            <a:avLst/>
          </a:prstGeom>
          <a:noFill/>
          <a:ln>
            <a:noFill/>
          </a:ln>
        </p:spPr>
      </p:pic>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68" name="图片 167"/>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35560" y="-20320"/>
            <a:ext cx="540068" cy="540068"/>
          </a:xfrm>
          <a:prstGeom prst="rect">
            <a:avLst/>
          </a:prstGeom>
        </p:spPr>
      </p:pic>
      <p:pic>
        <p:nvPicPr>
          <p:cNvPr id="47" name="图片 46"/>
          <p:cNvPicPr>
            <a:picLocks noChangeAspect="1"/>
          </p:cNvPicPr>
          <p:nvPr>
            <p:custDataLst>
              <p:tags r:id="rId3"/>
            </p:custDataLst>
          </p:nvPr>
        </p:nvPicPr>
        <p:blipFill>
          <a:blip r:embed="rId7"/>
          <a:stretch>
            <a:fillRect/>
          </a:stretch>
        </p:blipFill>
        <p:spPr>
          <a:xfrm>
            <a:off x="8603933" y="4603433"/>
            <a:ext cx="540068" cy="540068"/>
          </a:xfrm>
          <a:prstGeom prst="rect">
            <a:avLst/>
          </a:prstGeom>
        </p:spPr>
      </p:pic>
      <p:sp>
        <p:nvSpPr>
          <p:cNvPr id="5" name="Title 6"/>
          <p:cNvSpPr txBox="1"/>
          <p:nvPr>
            <p:custDataLst>
              <p:tags r:id="rId4"/>
            </p:custDataLst>
          </p:nvPr>
        </p:nvSpPr>
        <p:spPr>
          <a:xfrm>
            <a:off x="467360" y="83820"/>
            <a:ext cx="3507740" cy="456565"/>
          </a:xfrm>
          <a:prstGeom prst="rect">
            <a:avLst/>
          </a:prstGeom>
          <a:noFill/>
          <a:ln w="3175">
            <a:noFill/>
            <a:prstDash val="dash"/>
          </a:ln>
        </p:spPr>
        <p:txBody>
          <a:bodyPr wrap="square" lIns="54000" tIns="27000" rIns="54000" bIns="27000" anchor="b"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gn="ctr">
              <a:lnSpc>
                <a:spcPct val="100000"/>
              </a:lnSpc>
              <a:defRPr/>
            </a:pPr>
            <a:r>
              <a:rPr lang="zh-CN" altLang="en-US" sz="2400" b="1" spc="150" dirty="0">
                <a:ln w="3175">
                  <a:noFill/>
                  <a:prstDash val="dash"/>
                </a:ln>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证件采集温馨提示</a:t>
            </a:r>
          </a:p>
        </p:txBody>
      </p:sp>
      <p:sp>
        <p:nvSpPr>
          <p:cNvPr id="15" name="文本框 14"/>
          <p:cNvSpPr txBox="1"/>
          <p:nvPr/>
        </p:nvSpPr>
        <p:spPr>
          <a:xfrm>
            <a:off x="611505" y="627380"/>
            <a:ext cx="8148955" cy="2799715"/>
          </a:xfrm>
          <a:prstGeom prst="rect">
            <a:avLst/>
          </a:prstGeom>
          <a:noFill/>
        </p:spPr>
        <p:txBody>
          <a:bodyPr wrap="square" rtlCol="0">
            <a:spAutoFit/>
          </a:bodyPr>
          <a:lstStyle/>
          <a:p>
            <a:endParaRPr lang="en-US" altLang="zh-CN" sz="1600" b="1" dirty="0">
              <a:solidFill>
                <a:srgbClr val="000000"/>
              </a:solidFill>
              <a:effectLst/>
              <a:latin typeface="宋体" panose="02010600030101010101" pitchFamily="2" charset="-122"/>
              <a:sym typeface="+mn-ea"/>
            </a:endParaRPr>
          </a:p>
          <a:p>
            <a:endParaRPr lang="en-US" altLang="zh-CN" sz="1600" b="1" dirty="0">
              <a:solidFill>
                <a:srgbClr val="000000"/>
              </a:solidFill>
              <a:effectLst/>
              <a:latin typeface="宋体" panose="02010600030101010101" pitchFamily="2" charset="-122"/>
              <a:sym typeface="+mn-ea"/>
            </a:endParaRPr>
          </a:p>
          <a:p>
            <a:endParaRPr lang="en-US" altLang="zh-CN" sz="1600" b="1" dirty="0">
              <a:solidFill>
                <a:srgbClr val="000000"/>
              </a:solidFill>
              <a:effectLst/>
              <a:latin typeface="宋体" panose="02010600030101010101" pitchFamily="2" charset="-122"/>
              <a:sym typeface="+mn-ea"/>
            </a:endParaRPr>
          </a:p>
          <a:p>
            <a:endParaRPr lang="en-US" altLang="zh-CN" sz="1600" b="1" dirty="0">
              <a:solidFill>
                <a:srgbClr val="000000"/>
              </a:solidFill>
              <a:effectLst/>
              <a:latin typeface="宋体" panose="02010600030101010101" pitchFamily="2" charset="-122"/>
              <a:sym typeface="+mn-ea"/>
            </a:endParaRPr>
          </a:p>
          <a:p>
            <a:r>
              <a:rPr lang="en-US" altLang="zh-CN" sz="1600" b="1" dirty="0">
                <a:solidFill>
                  <a:srgbClr val="000000"/>
                </a:solidFill>
                <a:effectLst/>
                <a:latin typeface="宋体" panose="02010600030101010101" pitchFamily="2" charset="-122"/>
                <a:sym typeface="+mn-ea"/>
              </a:rPr>
              <a:t>1</a:t>
            </a:r>
            <a:r>
              <a:rPr lang="zh-CN" altLang="en-US" sz="1600" b="1" dirty="0">
                <a:solidFill>
                  <a:srgbClr val="000000"/>
                </a:solidFill>
                <a:effectLst/>
                <a:latin typeface="宋体" panose="02010600030101010101" pitchFamily="2" charset="-122"/>
                <a:sym typeface="+mn-ea"/>
              </a:rPr>
              <a:t>、请家长务必按要求完成“证件采集”环节，如没有上传全部申请材料照片，将影响学校进行验证审核。</a:t>
            </a:r>
            <a:r>
              <a:rPr lang="zh-CN" altLang="en-US" sz="1600" dirty="0">
                <a:solidFill>
                  <a:srgbClr val="000000"/>
                </a:solidFill>
                <a:effectLst/>
                <a:latin typeface="Arial" panose="020B0604020202020204" pitchFamily="34" charset="0"/>
                <a:sym typeface="+mn-ea"/>
              </a:rPr>
              <a:t/>
            </a:r>
            <a:br>
              <a:rPr lang="zh-CN" altLang="en-US" sz="1600" dirty="0">
                <a:solidFill>
                  <a:srgbClr val="000000"/>
                </a:solidFill>
                <a:effectLst/>
                <a:latin typeface="Arial" panose="020B0604020202020204" pitchFamily="34" charset="0"/>
                <a:sym typeface="+mn-ea"/>
              </a:rPr>
            </a:br>
            <a:r>
              <a:rPr lang="zh-CN" altLang="en-US" sz="1600" b="1" dirty="0">
                <a:solidFill>
                  <a:srgbClr val="FF0000"/>
                </a:solidFill>
                <a:effectLst/>
                <a:latin typeface="宋体" panose="02010600030101010101" pitchFamily="2" charset="-122"/>
                <a:sym typeface="+mn-ea"/>
              </a:rPr>
              <a:t>上传证件图片格式为：</a:t>
            </a:r>
            <a:r>
              <a:rPr lang="en-US" altLang="zh-CN" sz="1600" b="1" dirty="0">
                <a:solidFill>
                  <a:srgbClr val="FF0000"/>
                </a:solidFill>
                <a:effectLst/>
                <a:latin typeface="宋体" panose="02010600030101010101" pitchFamily="2" charset="-122"/>
                <a:sym typeface="+mn-ea"/>
              </a:rPr>
              <a:t>jpg</a:t>
            </a:r>
            <a:r>
              <a:rPr lang="zh-CN" altLang="en-US" sz="1600" b="1" dirty="0">
                <a:solidFill>
                  <a:srgbClr val="FF0000"/>
                </a:solidFill>
                <a:effectLst/>
                <a:latin typeface="宋体" panose="02010600030101010101" pitchFamily="2" charset="-122"/>
                <a:sym typeface="+mn-ea"/>
              </a:rPr>
              <a:t>、</a:t>
            </a:r>
            <a:r>
              <a:rPr lang="en-US" altLang="zh-CN" sz="1600" b="1" dirty="0">
                <a:solidFill>
                  <a:srgbClr val="FF0000"/>
                </a:solidFill>
                <a:effectLst/>
                <a:latin typeface="宋体" panose="02010600030101010101" pitchFamily="2" charset="-122"/>
                <a:sym typeface="+mn-ea"/>
              </a:rPr>
              <a:t>jpeg</a:t>
            </a:r>
            <a:r>
              <a:rPr lang="zh-CN" altLang="en-US" sz="1600" b="1" dirty="0">
                <a:solidFill>
                  <a:srgbClr val="FF0000"/>
                </a:solidFill>
                <a:effectLst/>
                <a:latin typeface="宋体" panose="02010600030101010101" pitchFamily="2" charset="-122"/>
                <a:sym typeface="+mn-ea"/>
              </a:rPr>
              <a:t>、</a:t>
            </a:r>
            <a:r>
              <a:rPr lang="en-US" altLang="zh-CN" sz="1600" b="1" dirty="0" err="1">
                <a:solidFill>
                  <a:srgbClr val="FF0000"/>
                </a:solidFill>
                <a:effectLst/>
                <a:latin typeface="宋体" panose="02010600030101010101" pitchFamily="2" charset="-122"/>
                <a:sym typeface="+mn-ea"/>
              </a:rPr>
              <a:t>png</a:t>
            </a:r>
            <a:r>
              <a:rPr lang="zh-CN" altLang="en-US" sz="1600" b="1" dirty="0">
                <a:solidFill>
                  <a:srgbClr val="FF0000"/>
                </a:solidFill>
                <a:effectLst/>
                <a:latin typeface="宋体" panose="02010600030101010101" pitchFamily="2" charset="-122"/>
                <a:sym typeface="+mn-ea"/>
              </a:rPr>
              <a:t>；请不要上传</a:t>
            </a:r>
            <a:r>
              <a:rPr lang="en-US" altLang="zh-CN" sz="1600" b="1" dirty="0">
                <a:solidFill>
                  <a:srgbClr val="FF0000"/>
                </a:solidFill>
                <a:effectLst/>
                <a:latin typeface="宋体" panose="02010600030101010101" pitchFamily="2" charset="-122"/>
                <a:sym typeface="+mn-ea"/>
              </a:rPr>
              <a:t>PDF</a:t>
            </a:r>
            <a:r>
              <a:rPr lang="zh-CN" altLang="en-US" sz="1600" b="1" dirty="0">
                <a:solidFill>
                  <a:srgbClr val="FF0000"/>
                </a:solidFill>
                <a:effectLst/>
                <a:latin typeface="宋体" panose="02010600030101010101" pitchFamily="2" charset="-122"/>
                <a:sym typeface="+mn-ea"/>
              </a:rPr>
              <a:t>格式的；</a:t>
            </a:r>
          </a:p>
          <a:p>
            <a:endParaRPr lang="zh-CN" altLang="en-US" sz="1600" b="1" dirty="0">
              <a:solidFill>
                <a:srgbClr val="FF0000"/>
              </a:solidFill>
              <a:effectLst/>
              <a:latin typeface="宋体" panose="02010600030101010101" pitchFamily="2" charset="-122"/>
              <a:sym typeface="+mn-ea"/>
            </a:endParaRPr>
          </a:p>
          <a:p>
            <a:r>
              <a:rPr lang="zh-CN" altLang="en-US" sz="1600" dirty="0">
                <a:solidFill>
                  <a:srgbClr val="000000"/>
                </a:solidFill>
                <a:effectLst/>
                <a:latin typeface="Arial" panose="020B0604020202020204" pitchFamily="34" charset="0"/>
                <a:sym typeface="+mn-ea"/>
              </a:rPr>
              <a:t/>
            </a:r>
            <a:br>
              <a:rPr lang="zh-CN" altLang="en-US" sz="1600" dirty="0">
                <a:solidFill>
                  <a:srgbClr val="000000"/>
                </a:solidFill>
                <a:effectLst/>
                <a:latin typeface="Arial" panose="020B0604020202020204" pitchFamily="34" charset="0"/>
                <a:sym typeface="+mn-ea"/>
              </a:rPr>
            </a:br>
            <a:r>
              <a:rPr lang="en-US" altLang="zh-CN" sz="1600" b="1" dirty="0">
                <a:solidFill>
                  <a:srgbClr val="000000"/>
                </a:solidFill>
                <a:effectLst/>
                <a:latin typeface="宋体" panose="02010600030101010101" pitchFamily="2" charset="-122"/>
                <a:sym typeface="+mn-ea"/>
              </a:rPr>
              <a:t>2</a:t>
            </a:r>
            <a:r>
              <a:rPr lang="zh-CN" altLang="en-US" sz="1600" b="1" dirty="0">
                <a:solidFill>
                  <a:srgbClr val="000000"/>
                </a:solidFill>
                <a:effectLst/>
                <a:latin typeface="宋体" panose="02010600030101010101" pitchFamily="2" charset="-122"/>
                <a:sym typeface="+mn-ea"/>
              </a:rPr>
              <a:t>、上传的证件必须是证明材料原件（复印件无效）的照片或扫描件，并保证上传的证件齐全，照片端正清晰。</a:t>
            </a:r>
            <a:endParaRPr lang="zh-CN" sz="1600">
              <a:solidFill>
                <a:srgbClr val="000000"/>
              </a:solidFill>
              <a:latin typeface="幼圆" panose="02010509060101010101" charset="-122"/>
              <a:ea typeface="微软雅黑" panose="020B0503020204020204" pitchFamily="34" charset="-122"/>
              <a:cs typeface="幼圆" panose="02010509060101010101" charset="-122"/>
            </a:endParaRP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68" name="图片 167"/>
          <p:cNvPicPr>
            <a:picLocks noChangeAspect="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0" y="0"/>
            <a:ext cx="540068" cy="540068"/>
          </a:xfrm>
          <a:prstGeom prst="rect">
            <a:avLst/>
          </a:prstGeom>
        </p:spPr>
      </p:pic>
      <p:pic>
        <p:nvPicPr>
          <p:cNvPr id="47" name="图片 46"/>
          <p:cNvPicPr>
            <a:picLocks noChangeAspect="1"/>
          </p:cNvPicPr>
          <p:nvPr>
            <p:custDataLst>
              <p:tags r:id="rId3"/>
            </p:custDataLst>
          </p:nvPr>
        </p:nvPicPr>
        <p:blipFill>
          <a:blip r:embed="rId6"/>
          <a:stretch>
            <a:fillRect/>
          </a:stretch>
        </p:blipFill>
        <p:spPr>
          <a:xfrm>
            <a:off x="8603933" y="4603433"/>
            <a:ext cx="540068" cy="540068"/>
          </a:xfrm>
          <a:prstGeom prst="rect">
            <a:avLst/>
          </a:prstGeom>
        </p:spPr>
      </p:pic>
      <p:sp>
        <p:nvSpPr>
          <p:cNvPr id="2" name="文本框 1"/>
          <p:cNvSpPr txBox="1"/>
          <p:nvPr/>
        </p:nvSpPr>
        <p:spPr>
          <a:xfrm>
            <a:off x="3203575" y="411480"/>
            <a:ext cx="2927985" cy="706755"/>
          </a:xfrm>
          <a:prstGeom prst="rect">
            <a:avLst/>
          </a:prstGeom>
          <a:noFill/>
        </p:spPr>
        <p:txBody>
          <a:bodyPr wrap="square" rtlCol="0">
            <a:spAutoFit/>
          </a:bodyPr>
          <a:lstStyle/>
          <a:p>
            <a:pPr algn="ctr"/>
            <a:r>
              <a:rPr lang="zh-CN" altLang="en-US" sz="4000" b="1">
                <a:solidFill>
                  <a:schemeClr val="accent1">
                    <a:lumMod val="50000"/>
                  </a:schemeClr>
                </a:solidFill>
                <a:latin typeface="幼圆" panose="02010509060101010101" charset="-122"/>
                <a:ea typeface="微软雅黑" panose="020B0503020204020204" pitchFamily="34" charset="-122"/>
                <a:cs typeface="幼圆" panose="02010509060101010101" charset="-122"/>
              </a:rPr>
              <a:t>家长端</a:t>
            </a:r>
            <a:endParaRPr lang="zh-CN" altLang="en-US" sz="4000" b="1" spc="200" noProof="0" dirty="0">
              <a:solidFill>
                <a:schemeClr val="accent1">
                  <a:lumMod val="50000"/>
                </a:schemeClr>
              </a:solidFill>
              <a:effectLst>
                <a:outerShdw blurRad="38100" dist="25400" dir="5400000" algn="ctr" rotWithShape="0">
                  <a:srgbClr val="6E747A">
                    <a:alpha val="43000"/>
                  </a:srgbClr>
                </a:outerShdw>
              </a:effectLst>
              <a:uLnTx/>
              <a:uFillTx/>
              <a:latin typeface="幼圆" panose="02010509060101010101" charset="-122"/>
              <a:ea typeface="微软雅黑" panose="020B0503020204020204" pitchFamily="34" charset="-122"/>
              <a:cs typeface="幼圆" panose="02010509060101010101" charset="-122"/>
            </a:endParaRPr>
          </a:p>
        </p:txBody>
      </p:sp>
      <p:sp>
        <p:nvSpPr>
          <p:cNvPr id="3" name="文本框 2"/>
          <p:cNvSpPr txBox="1"/>
          <p:nvPr/>
        </p:nvSpPr>
        <p:spPr>
          <a:xfrm>
            <a:off x="827405" y="1635760"/>
            <a:ext cx="7526655" cy="1938020"/>
          </a:xfrm>
          <a:prstGeom prst="rect">
            <a:avLst/>
          </a:prstGeom>
          <a:noFill/>
        </p:spPr>
        <p:txBody>
          <a:bodyPr wrap="square" rtlCol="0" anchor="t">
            <a:spAutoFit/>
          </a:bodyPr>
          <a:lstStyle/>
          <a:p>
            <a:pPr marL="0" marR="0" lvl="0" indent="0" algn="l" defTabSz="914400" rtl="0" eaLnBrk="1" fontAlgn="auto" latinLnBrk="0" hangingPunct="1">
              <a:lnSpc>
                <a:spcPct val="100000"/>
              </a:lnSpc>
              <a:spcBef>
                <a:spcPts val="0"/>
              </a:spcBef>
              <a:spcAft>
                <a:spcPts val="0"/>
              </a:spcAft>
              <a:buClrTx/>
              <a:buSzTx/>
              <a:buFontTx/>
              <a:buNone/>
              <a:defRPr/>
            </a:pPr>
            <a:r>
              <a:rPr lang="en-US" altLang="zh-CN" sz="2400" b="1" dirty="0">
                <a:solidFill>
                  <a:srgbClr val="000000"/>
                </a:solidFill>
                <a:latin typeface="幼圆" panose="02010509060101010101" charset="-122"/>
                <a:ea typeface="微软雅黑" panose="020B0503020204020204" pitchFamily="34" charset="-122"/>
                <a:cs typeface="幼圆" panose="02010509060101010101" charset="-122"/>
                <a:sym typeface="+mn-ea"/>
              </a:rPr>
              <a:t> </a:t>
            </a:r>
            <a:r>
              <a:rPr lang="zh-CN" altLang="en-US" sz="2400" b="1" dirty="0">
                <a:solidFill>
                  <a:srgbClr val="000000"/>
                </a:solidFill>
                <a:latin typeface="幼圆" panose="02010509060101010101" charset="-122"/>
                <a:ea typeface="微软雅黑" panose="020B0503020204020204" pitchFamily="34" charset="-122"/>
                <a:cs typeface="幼圆" panose="02010509060101010101" charset="-122"/>
                <a:sym typeface="+mn-ea"/>
              </a:rPr>
              <a:t>公办小一网址：</a:t>
            </a: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rgbClr val="000000"/>
                </a:solidFill>
                <a:latin typeface="幼圆" panose="02010509060101010101" charset="-122"/>
                <a:ea typeface="微软雅黑" panose="020B0503020204020204" pitchFamily="34" charset="-122"/>
                <a:cs typeface="幼圆" panose="02010509060101010101" charset="-122"/>
                <a:sym typeface="+mn-ea"/>
              </a:rPr>
              <a:t> https://nszs.szns.gov.cn/visitnsgbxyjz</a:t>
            </a:r>
          </a:p>
          <a:p>
            <a:pPr marL="0" marR="0" lvl="0" indent="0" algn="l" defTabSz="914400" rtl="0" eaLnBrk="1" fontAlgn="auto" latinLnBrk="0" hangingPunct="1">
              <a:lnSpc>
                <a:spcPct val="100000"/>
              </a:lnSpc>
              <a:spcBef>
                <a:spcPts val="0"/>
              </a:spcBef>
              <a:spcAft>
                <a:spcPts val="0"/>
              </a:spcAft>
              <a:buClrTx/>
              <a:buSzTx/>
              <a:buFontTx/>
              <a:buNone/>
              <a:defRPr/>
            </a:pPr>
            <a:endParaRPr lang="zh-CN" altLang="en-US" sz="2400" b="1" dirty="0">
              <a:solidFill>
                <a:srgbClr val="000000"/>
              </a:solidFill>
              <a:latin typeface="幼圆" panose="02010509060101010101" charset="-122"/>
              <a:ea typeface="微软雅黑" panose="020B0503020204020204" pitchFamily="34" charset="-122"/>
              <a:cs typeface="幼圆" panose="02010509060101010101" charset="-122"/>
              <a:sym typeface="+mn-ea"/>
            </a:endParaRPr>
          </a:p>
          <a:p>
            <a:pPr marL="0" marR="0" lvl="0" indent="0" algn="l" defTabSz="914400" rtl="0" eaLnBrk="1" fontAlgn="auto" latinLnBrk="0" hangingPunct="1">
              <a:lnSpc>
                <a:spcPct val="100000"/>
              </a:lnSpc>
              <a:spcBef>
                <a:spcPts val="0"/>
              </a:spcBef>
              <a:spcAft>
                <a:spcPts val="0"/>
              </a:spcAft>
              <a:buClrTx/>
              <a:buSzTx/>
              <a:buFontTx/>
              <a:buNone/>
              <a:defRPr/>
            </a:pPr>
            <a:r>
              <a:rPr lang="zh-CN" altLang="en-US" sz="2400" b="1" dirty="0">
                <a:solidFill>
                  <a:srgbClr val="000000"/>
                </a:solidFill>
                <a:latin typeface="幼圆" panose="02010509060101010101" charset="-122"/>
                <a:ea typeface="微软雅黑" panose="020B0503020204020204" pitchFamily="34" charset="-122"/>
                <a:cs typeface="幼圆" panose="02010509060101010101" charset="-122"/>
                <a:sym typeface="+mn-ea"/>
              </a:rPr>
              <a:t> 公办初一网址：</a:t>
            </a:r>
          </a:p>
          <a:p>
            <a:pPr marL="0" marR="0" lvl="0" indent="0" algn="l" defTabSz="914400" rtl="0" eaLnBrk="1" fontAlgn="auto" latinLnBrk="0" hangingPunct="1">
              <a:lnSpc>
                <a:spcPct val="100000"/>
              </a:lnSpc>
              <a:spcBef>
                <a:spcPts val="0"/>
              </a:spcBef>
              <a:spcAft>
                <a:spcPts val="0"/>
              </a:spcAft>
              <a:buClrTx/>
              <a:buSzTx/>
              <a:buFontTx/>
              <a:buNone/>
              <a:defRPr/>
            </a:pPr>
            <a:r>
              <a:rPr lang="en-US" altLang="zh-CN" sz="2400" b="1" dirty="0">
                <a:solidFill>
                  <a:srgbClr val="000000"/>
                </a:solidFill>
                <a:latin typeface="幼圆" panose="02010509060101010101" charset="-122"/>
                <a:ea typeface="微软雅黑" panose="020B0503020204020204" pitchFamily="34" charset="-122"/>
                <a:cs typeface="幼圆" panose="02010509060101010101" charset="-122"/>
              </a:rPr>
              <a:t> </a:t>
            </a:r>
            <a:r>
              <a:rPr lang="zh-CN" altLang="en-US" sz="2400" b="1" dirty="0">
                <a:solidFill>
                  <a:srgbClr val="000000"/>
                </a:solidFill>
                <a:latin typeface="幼圆" panose="02010509060101010101" charset="-122"/>
                <a:ea typeface="微软雅黑" panose="020B0503020204020204" pitchFamily="34" charset="-122"/>
                <a:cs typeface="幼圆" panose="02010509060101010101" charset="-122"/>
              </a:rPr>
              <a:t>https://nszs.szns.gov.cn/visitnsgbcyjz</a:t>
            </a:r>
          </a:p>
        </p:txBody>
      </p:sp>
    </p:spTree>
    <p:custDataLst>
      <p:tags r:id="rId1"/>
    </p:custData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6" name="矩形 5"/>
          <p:cNvSpPr/>
          <p:nvPr>
            <p:custDataLst>
              <p:tags r:id="rId2"/>
            </p:custDataLst>
          </p:nvPr>
        </p:nvSpPr>
        <p:spPr>
          <a:xfrm>
            <a:off x="0" y="0"/>
            <a:ext cx="9144000" cy="51435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schemeClr val="lt1"/>
              </a:solidFill>
              <a:latin typeface="幼圆" panose="02010509060101010101" charset="-122"/>
              <a:cs typeface="幼圆" panose="02010509060101010101" charset="-122"/>
            </a:endParaRPr>
          </a:p>
        </p:txBody>
      </p:sp>
      <p:pic>
        <p:nvPicPr>
          <p:cNvPr id="168" name="图片 167"/>
          <p:cNvPicPr>
            <a:picLocks noChangeAspect="1"/>
          </p:cNvPicPr>
          <p:nvPr>
            <p:custDataLst>
              <p:tags r:id="rId3"/>
            </p:custDataLst>
          </p:nvPr>
        </p:nvPicPr>
        <p:blipFill>
          <a:blip r:embed="rId9">
            <a:extLst>
              <a:ext uri="{28A0092B-C50C-407E-A947-70E740481C1C}">
                <a14:useLocalDpi xmlns:a14="http://schemas.microsoft.com/office/drawing/2010/main" val="0"/>
              </a:ext>
            </a:extLst>
          </a:blip>
          <a:stretch>
            <a:fillRect/>
          </a:stretch>
        </p:blipFill>
        <p:spPr>
          <a:xfrm>
            <a:off x="8603933" y="4603433"/>
            <a:ext cx="540068" cy="540068"/>
          </a:xfrm>
          <a:prstGeom prst="rect">
            <a:avLst/>
          </a:prstGeom>
        </p:spPr>
      </p:pic>
      <p:pic>
        <p:nvPicPr>
          <p:cNvPr id="47" name="图片 46"/>
          <p:cNvPicPr>
            <a:picLocks noChangeAspect="1"/>
          </p:cNvPicPr>
          <p:nvPr>
            <p:custDataLst>
              <p:tags r:id="rId4"/>
            </p:custDataLst>
          </p:nvPr>
        </p:nvPicPr>
        <p:blipFill>
          <a:blip r:embed="rId10"/>
          <a:stretch>
            <a:fillRect/>
          </a:stretch>
        </p:blipFill>
        <p:spPr>
          <a:xfrm>
            <a:off x="0" y="4603433"/>
            <a:ext cx="540068" cy="540068"/>
          </a:xfrm>
          <a:prstGeom prst="rect">
            <a:avLst/>
          </a:prstGeom>
        </p:spPr>
      </p:pic>
      <p:pic>
        <p:nvPicPr>
          <p:cNvPr id="3" name="图片 2"/>
          <p:cNvPicPr>
            <a:picLocks noChangeAspect="1"/>
          </p:cNvPicPr>
          <p:nvPr/>
        </p:nvPicPr>
        <p:blipFill>
          <a:blip r:embed="rId11"/>
          <a:stretch>
            <a:fillRect/>
          </a:stretch>
        </p:blipFill>
        <p:spPr>
          <a:xfrm>
            <a:off x="2759710" y="781050"/>
            <a:ext cx="6384290" cy="4298950"/>
          </a:xfrm>
          <a:prstGeom prst="rect">
            <a:avLst/>
          </a:prstGeom>
        </p:spPr>
      </p:pic>
      <p:sp>
        <p:nvSpPr>
          <p:cNvPr id="9" name="文本框 8"/>
          <p:cNvSpPr txBox="1"/>
          <p:nvPr/>
        </p:nvSpPr>
        <p:spPr>
          <a:xfrm>
            <a:off x="189230" y="641985"/>
            <a:ext cx="2066290" cy="4292600"/>
          </a:xfrm>
          <a:prstGeom prst="rect">
            <a:avLst/>
          </a:prstGeom>
          <a:noFill/>
        </p:spPr>
        <p:txBody>
          <a:bodyPr wrap="square" rtlCol="0" anchor="t">
            <a:spAutoFit/>
          </a:bodyPr>
          <a:lstStyle/>
          <a:p>
            <a:r>
              <a:rPr lang="zh-CN" altLang="en-US" sz="1300">
                <a:solidFill>
                  <a:srgbClr val="000000"/>
                </a:solidFill>
                <a:latin typeface="幼圆" panose="02010509060101010101" charset="-122"/>
                <a:ea typeface="微软雅黑" panose="020B0503020204020204" pitchFamily="34" charset="-122"/>
                <a:cs typeface="幼圆" panose="02010509060101010101" charset="-122"/>
              </a:rPr>
              <a:t>（一）家长点击蓝底【上传证件】，再点击上传或拖动附件至页面；</a:t>
            </a:r>
          </a:p>
          <a:p>
            <a:endParaRPr lang="zh-CN" altLang="en-US" sz="1300">
              <a:solidFill>
                <a:srgbClr val="000000"/>
              </a:solidFill>
              <a:latin typeface="幼圆" panose="02010509060101010101" charset="-122"/>
              <a:ea typeface="微软雅黑" panose="020B0503020204020204" pitchFamily="34" charset="-122"/>
              <a:cs typeface="幼圆" panose="02010509060101010101" charset="-122"/>
            </a:endParaRPr>
          </a:p>
          <a:p>
            <a:r>
              <a:rPr lang="zh-CN" altLang="en-US" sz="1300">
                <a:solidFill>
                  <a:srgbClr val="000000"/>
                </a:solidFill>
                <a:latin typeface="幼圆" panose="02010509060101010101" charset="-122"/>
                <a:ea typeface="微软雅黑" panose="020B0503020204020204" pitchFamily="34" charset="-122"/>
                <a:cs typeface="幼圆" panose="02010509060101010101" charset="-122"/>
              </a:rPr>
              <a:t>（二）证件上传或拖动至页面后，点击继续添加或【开始上传】；</a:t>
            </a:r>
          </a:p>
          <a:p>
            <a:endParaRPr lang="zh-CN" altLang="en-US" sz="1300">
              <a:solidFill>
                <a:srgbClr val="000000"/>
              </a:solidFill>
              <a:latin typeface="幼圆" panose="02010509060101010101" charset="-122"/>
              <a:ea typeface="微软雅黑" panose="020B0503020204020204" pitchFamily="34" charset="-122"/>
              <a:cs typeface="幼圆" panose="02010509060101010101" charset="-122"/>
            </a:endParaRPr>
          </a:p>
          <a:p>
            <a:r>
              <a:rPr lang="zh-CN" altLang="en-US" sz="1300">
                <a:solidFill>
                  <a:srgbClr val="000000"/>
                </a:solidFill>
                <a:latin typeface="幼圆" panose="02010509060101010101" charset="-122"/>
                <a:ea typeface="微软雅黑" panose="020B0503020204020204" pitchFamily="34" charset="-122"/>
                <a:cs typeface="幼圆" panose="02010509060101010101" charset="-122"/>
              </a:rPr>
              <a:t>（三）上传成功会显示在下方，点击照片名称可查看证件，双击可查看证件大图，旋转图片，错号（×）可删除证件。</a:t>
            </a:r>
          </a:p>
          <a:p>
            <a:endParaRPr lang="zh-CN" altLang="en-US" sz="1300">
              <a:solidFill>
                <a:srgbClr val="000000"/>
              </a:solidFill>
              <a:latin typeface="幼圆" panose="02010509060101010101" charset="-122"/>
              <a:ea typeface="微软雅黑" panose="020B0503020204020204" pitchFamily="34" charset="-122"/>
              <a:cs typeface="幼圆" panose="02010509060101010101" charset="-122"/>
            </a:endParaRPr>
          </a:p>
          <a:p>
            <a:r>
              <a:rPr lang="zh-CN" altLang="en-US" sz="1300">
                <a:solidFill>
                  <a:srgbClr val="000000"/>
                </a:solidFill>
                <a:latin typeface="幼圆" panose="02010509060101010101" charset="-122"/>
                <a:ea typeface="微软雅黑" panose="020B0503020204020204" pitchFamily="34" charset="-122"/>
                <a:cs typeface="幼圆" panose="02010509060101010101" charset="-122"/>
              </a:rPr>
              <a:t>注意：</a:t>
            </a:r>
          </a:p>
          <a:p>
            <a:r>
              <a:rPr lang="zh-CN" altLang="en-US" sz="1300">
                <a:solidFill>
                  <a:srgbClr val="000000"/>
                </a:solidFill>
                <a:latin typeface="幼圆" panose="02010509060101010101" charset="-122"/>
                <a:ea typeface="微软雅黑" panose="020B0503020204020204" pitchFamily="34" charset="-122"/>
                <a:cs typeface="幼圆" panose="02010509060101010101" charset="-122"/>
              </a:rPr>
              <a:t>1.报名期间，家长可多次登录报名系统，进行证件调整或补上传；</a:t>
            </a:r>
          </a:p>
          <a:p>
            <a:r>
              <a:rPr lang="zh-CN" altLang="en-US" sz="1300">
                <a:solidFill>
                  <a:srgbClr val="000000"/>
                </a:solidFill>
                <a:latin typeface="幼圆" panose="02010509060101010101" charset="-122"/>
                <a:ea typeface="微软雅黑" panose="020B0503020204020204" pitchFamily="34" charset="-122"/>
                <a:cs typeface="幼圆" panose="02010509060101010101" charset="-122"/>
              </a:rPr>
              <a:t>2.报名结束后，学校未初审的，家长可继续上传证件</a:t>
            </a:r>
            <a:r>
              <a:rPr lang="zh-CN" altLang="en-US" sz="1200">
                <a:solidFill>
                  <a:srgbClr val="000000"/>
                </a:solidFill>
                <a:latin typeface="幼圆" panose="02010509060101010101" charset="-122"/>
                <a:ea typeface="微软雅黑" panose="020B0503020204020204" pitchFamily="34" charset="-122"/>
                <a:cs typeface="幼圆" panose="02010509060101010101" charset="-122"/>
              </a:rPr>
              <a:t>。</a:t>
            </a:r>
          </a:p>
        </p:txBody>
      </p:sp>
      <p:sp>
        <p:nvSpPr>
          <p:cNvPr id="5" name="Title 6"/>
          <p:cNvSpPr txBox="1"/>
          <p:nvPr>
            <p:custDataLst>
              <p:tags r:id="rId5"/>
            </p:custDataLst>
          </p:nvPr>
        </p:nvSpPr>
        <p:spPr>
          <a:xfrm>
            <a:off x="251460" y="51435"/>
            <a:ext cx="2920365" cy="456565"/>
          </a:xfrm>
          <a:prstGeom prst="rect">
            <a:avLst/>
          </a:prstGeom>
          <a:noFill/>
          <a:ln w="3175">
            <a:noFill/>
            <a:prstDash val="dash"/>
          </a:ln>
        </p:spPr>
        <p:txBody>
          <a:bodyPr wrap="square" lIns="54000" tIns="27000" rIns="54000" bIns="27000" anchor="b"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gn="ctr">
              <a:lnSpc>
                <a:spcPct val="100000"/>
              </a:lnSpc>
              <a:defRPr/>
            </a:pPr>
            <a:r>
              <a:rPr lang="zh-CN" altLang="en-US" sz="2400" b="1" spc="150" dirty="0">
                <a:ln w="3175">
                  <a:noFill/>
                  <a:prstDash val="dash"/>
                </a:ln>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证件采集步骤</a:t>
            </a:r>
          </a:p>
        </p:txBody>
      </p:sp>
      <p:pic>
        <p:nvPicPr>
          <p:cNvPr id="2" name="图片 1"/>
          <p:cNvPicPr>
            <a:picLocks noChangeAspect="1"/>
          </p:cNvPicPr>
          <p:nvPr>
            <p:custDataLst>
              <p:tags r:id="rId6"/>
            </p:custDataLst>
          </p:nvPr>
        </p:nvPicPr>
        <p:blipFill>
          <a:blip r:embed="rId9">
            <a:extLst>
              <a:ext uri="{28A0092B-C50C-407E-A947-70E740481C1C}">
                <a14:useLocalDpi xmlns:a14="http://schemas.microsoft.com/office/drawing/2010/main" val="0"/>
              </a:ext>
            </a:extLst>
          </a:blip>
          <a:stretch>
            <a:fillRect/>
          </a:stretch>
        </p:blipFill>
        <p:spPr>
          <a:xfrm>
            <a:off x="35560" y="-20320"/>
            <a:ext cx="540068" cy="540068"/>
          </a:xfrm>
          <a:prstGeom prst="rect">
            <a:avLst/>
          </a:prstGeom>
        </p:spPr>
      </p:pic>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任意形状 8"/>
          <p:cNvSpPr/>
          <p:nvPr userDrawn="1">
            <p:custDataLst>
              <p:tags r:id="rId2"/>
            </p:custDataLst>
          </p:nvPr>
        </p:nvSpPr>
        <p:spPr>
          <a:xfrm>
            <a:off x="6614489" y="-38"/>
            <a:ext cx="1386562" cy="1802423"/>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sz="760" dirty="0">
              <a:solidFill>
                <a:schemeClr val="lt1"/>
              </a:solidFill>
              <a:highlight>
                <a:srgbClr val="1171F1"/>
              </a:highlight>
              <a:latin typeface="微软雅黑" panose="020B0503020204020204" pitchFamily="34" charset="-122"/>
              <a:ea typeface="微软雅黑" panose="020B0503020204020204" pitchFamily="34" charset="-122"/>
            </a:endParaRPr>
          </a:p>
        </p:txBody>
      </p:sp>
      <p:sp>
        <p:nvSpPr>
          <p:cNvPr id="9" name="任意形状 8"/>
          <p:cNvSpPr/>
          <p:nvPr userDrawn="1">
            <p:custDataLst>
              <p:tags r:id="rId3"/>
            </p:custDataLst>
          </p:nvPr>
        </p:nvSpPr>
        <p:spPr>
          <a:xfrm rot="10800000">
            <a:off x="1143000" y="4110038"/>
            <a:ext cx="794742" cy="1033463"/>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sz="760" dirty="0">
              <a:solidFill>
                <a:schemeClr val="lt1"/>
              </a:solidFill>
              <a:highlight>
                <a:srgbClr val="1171F1"/>
              </a:highlight>
              <a:latin typeface="微软雅黑" panose="020B0503020204020204" pitchFamily="34" charset="-122"/>
              <a:ea typeface="微软雅黑" panose="020B0503020204020204" pitchFamily="34" charset="-122"/>
            </a:endParaRPr>
          </a:p>
        </p:txBody>
      </p:sp>
      <p:sp>
        <p:nvSpPr>
          <p:cNvPr id="2" name="标题 1"/>
          <p:cNvSpPr>
            <a:spLocks noGrp="1"/>
          </p:cNvSpPr>
          <p:nvPr>
            <p:ph type="title" idx="4294967295"/>
          </p:nvPr>
        </p:nvSpPr>
        <p:spPr>
          <a:xfrm>
            <a:off x="340360" y="121285"/>
            <a:ext cx="2624455" cy="383540"/>
          </a:xfrm>
          <a:noFill/>
          <a:ln w="9525">
            <a:noFill/>
          </a:ln>
        </p:spPr>
        <p:txBody>
          <a:bodyPr vert="horz" wrap="square" lIns="67627" tIns="35242" rIns="67627" bIns="35242" rtlCol="0" anchor="ctr" anchorCtr="0">
            <a:noAutofit/>
          </a:bodyPr>
          <a:lstStyle>
            <a:lvl1pPr marL="0" marR="0" algn="l" defTabSz="914400" rtl="0" eaLnBrk="1" fontAlgn="auto" latinLnBrk="0" hangingPunct="1">
              <a:lnSpc>
                <a:spcPct val="100000"/>
              </a:lnSpc>
              <a:spcBef>
                <a:spcPct val="0"/>
              </a:spcBef>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charset="-122"/>
                <a:cs typeface="+mj-cs"/>
                <a:sym typeface="+mn-ea"/>
              </a:defRPr>
            </a:lvl1pPr>
          </a:lstStyle>
          <a:p>
            <a:pPr lvl="0" algn="l">
              <a:buClrTx/>
              <a:buSzTx/>
              <a:buFontTx/>
            </a:pPr>
            <a:r>
              <a:rPr lang="en-US" altLang="zh-CN" sz="2100" b="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6、进度查询</a:t>
            </a:r>
          </a:p>
        </p:txBody>
      </p:sp>
      <p:sp>
        <p:nvSpPr>
          <p:cNvPr id="3" name="内容占位符 2"/>
          <p:cNvSpPr>
            <a:spLocks noGrp="1"/>
          </p:cNvSpPr>
          <p:nvPr>
            <p:ph idx="4294967295"/>
            <p:custDataLst>
              <p:tags r:id="rId4"/>
            </p:custDataLst>
          </p:nvPr>
        </p:nvSpPr>
        <p:spPr>
          <a:xfrm>
            <a:off x="436880" y="520065"/>
            <a:ext cx="7094855" cy="922655"/>
          </a:xfrm>
          <a:noFill/>
          <a:ln w="9525">
            <a:noFill/>
          </a:ln>
        </p:spPr>
        <p:txBody>
          <a:bodyPr vert="horz" wrap="square" lIns="67627" tIns="35242" rIns="67627" bIns="35242" rtlCol="0" anchor="t" anchorCtr="0">
            <a:normAutofit fontScale="25000"/>
          </a:bodyPr>
          <a:lstStyle>
            <a:lvl1pPr marL="171450" marR="0" lvl="0"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charset="-122"/>
                <a:cs typeface="+mn-cs"/>
                <a:sym typeface="+mn-ea"/>
              </a:defRPr>
            </a:lvl1pPr>
            <a:lvl2pPr marL="514350" marR="0" lvl="1" indent="-17145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charset="-122"/>
                <a:cs typeface="+mn-cs"/>
                <a:sym typeface="+mn-ea"/>
              </a:defRPr>
            </a:lvl2pPr>
            <a:lvl3pPr marL="857250" marR="0" lvl="2"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charset="-122"/>
                <a:cs typeface="+mn-cs"/>
                <a:sym typeface="+mn-ea"/>
              </a:defRPr>
            </a:lvl3pPr>
            <a:lvl4pPr marL="1200150" marR="0" lvl="3"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charset="-122"/>
                <a:cs typeface="+mn-cs"/>
                <a:sym typeface="+mn-ea"/>
              </a:defRPr>
            </a:lvl4pPr>
            <a:lvl5pPr marL="1543050" marR="0" lvl="4" indent="-17145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200" b="0" i="0" u="none" strike="noStrike" kern="1200" cap="none" spc="150" normalizeH="0" baseline="0" noProof="1" dirty="0">
                <a:solidFill>
                  <a:schemeClr val="tx1"/>
                </a:solidFill>
                <a:uFillTx/>
                <a:latin typeface="Arial" panose="020B0604020202020204" pitchFamily="34" charset="0"/>
                <a:ea typeface="幼圆" panose="02010509060101010101" charset="-122"/>
                <a:cs typeface="+mn-cs"/>
                <a:sym typeface="+mn-ea"/>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lvl="0" algn="l">
              <a:lnSpc>
                <a:spcPct val="100000"/>
              </a:lnSpc>
              <a:buClrTx/>
              <a:buSzTx/>
            </a:pPr>
            <a:r>
              <a:rPr lang="en-US" altLang="zh-CN" sz="4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rPr>
              <a:t>1、报名成功后，产生报名号和密码的，可在报名结束前用身份证号码及密码再次登陆填报系统进行检查修改。</a:t>
            </a:r>
          </a:p>
          <a:p>
            <a:pPr lvl="0" algn="l">
              <a:lnSpc>
                <a:spcPct val="100000"/>
              </a:lnSpc>
              <a:buClrTx/>
              <a:buSzTx/>
            </a:pPr>
            <a:r>
              <a:rPr lang="en-US" altLang="zh-CN" sz="4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rPr>
              <a:t>2、报名成功后、关注微信公众号用微信扫一扫，扫码登录查看进度。</a:t>
            </a:r>
          </a:p>
          <a:p>
            <a:pPr lvl="0" algn="l">
              <a:lnSpc>
                <a:spcPct val="100000"/>
              </a:lnSpc>
              <a:buClrTx/>
              <a:buSzTx/>
            </a:pPr>
            <a:r>
              <a:rPr lang="en-US" altLang="zh-CN" sz="4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lt"/>
              </a:rPr>
              <a:t>3、进度查询：信息初审结果、职能部门审核结果、录取结果</a:t>
            </a:r>
            <a:endParaRPr lang="en-US" altLang="zh-CN" sz="4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a:p>
            <a:pPr lvl="0" algn="l">
              <a:lnSpc>
                <a:spcPct val="100000"/>
              </a:lnSpc>
              <a:buClrTx/>
              <a:buSzTx/>
            </a:pPr>
            <a:endParaRPr lang="en-US" altLang="zh-CN" sz="4200">
              <a:solidFill>
                <a:schemeClr val="tx1"/>
              </a:solidFill>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pic>
        <p:nvPicPr>
          <p:cNvPr id="61444" name="图片 6"/>
          <p:cNvPicPr>
            <a:picLocks noChangeAspect="1"/>
          </p:cNvPicPr>
          <p:nvPr/>
        </p:nvPicPr>
        <p:blipFill>
          <a:blip r:embed="rId6"/>
          <a:stretch>
            <a:fillRect/>
          </a:stretch>
        </p:blipFill>
        <p:spPr>
          <a:xfrm>
            <a:off x="510302" y="3507899"/>
            <a:ext cx="6565900" cy="1579245"/>
          </a:xfrm>
          <a:prstGeom prst="rect">
            <a:avLst/>
          </a:prstGeom>
          <a:noFill/>
          <a:ln w="9525">
            <a:noFill/>
          </a:ln>
        </p:spPr>
      </p:pic>
      <p:pic>
        <p:nvPicPr>
          <p:cNvPr id="61445" name="图片 4"/>
          <p:cNvPicPr>
            <a:picLocks noChangeAspect="1"/>
          </p:cNvPicPr>
          <p:nvPr/>
        </p:nvPicPr>
        <p:blipFill>
          <a:blip r:embed="rId7"/>
          <a:stretch>
            <a:fillRect/>
          </a:stretch>
        </p:blipFill>
        <p:spPr>
          <a:xfrm>
            <a:off x="4356021" y="1612583"/>
            <a:ext cx="2720578" cy="1776413"/>
          </a:xfrm>
          <a:prstGeom prst="rect">
            <a:avLst/>
          </a:prstGeom>
          <a:noFill/>
          <a:ln w="9525">
            <a:noFill/>
          </a:ln>
        </p:spPr>
      </p:pic>
      <p:pic>
        <p:nvPicPr>
          <p:cNvPr id="4" name="图片 3"/>
          <p:cNvPicPr>
            <a:picLocks noChangeAspect="1"/>
          </p:cNvPicPr>
          <p:nvPr/>
        </p:nvPicPr>
        <p:blipFill>
          <a:blip r:embed="rId8"/>
          <a:stretch>
            <a:fillRect/>
          </a:stretch>
        </p:blipFill>
        <p:spPr>
          <a:xfrm>
            <a:off x="467519" y="1563529"/>
            <a:ext cx="3699986" cy="1825943"/>
          </a:xfrm>
          <a:prstGeom prst="rect">
            <a:avLst/>
          </a:prstGeom>
        </p:spPr>
      </p:pic>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custDataLst>
              <p:tags r:id="rId2"/>
            </p:custDataLst>
          </p:nvPr>
        </p:nvSpPr>
        <p:spPr>
          <a:xfrm>
            <a:off x="755655" y="2427403"/>
            <a:ext cx="3619529" cy="807720"/>
          </a:xfrm>
        </p:spPr>
        <p:txBody>
          <a:bodyPr>
            <a:normAutofit fontScale="90000"/>
          </a:bodyPr>
          <a:lstStyle/>
          <a:p>
            <a:pPr marL="0" indent="0" algn="l">
              <a:lnSpc>
                <a:spcPct val="100000"/>
              </a:lnSpc>
              <a:spcBef>
                <a:spcPts val="0"/>
              </a:spcBef>
              <a:spcAft>
                <a:spcPts val="0"/>
              </a:spcAft>
              <a:buSzPct val="100000"/>
              <a:buNone/>
            </a:pPr>
            <a:r>
              <a:rPr lang="zh-CN" altLang="en-US" sz="4900" dirty="0">
                <a:solidFill>
                  <a:schemeClr val="accent1">
                    <a:lumMod val="50000"/>
                  </a:schemeClr>
                </a:solidFill>
              </a:rPr>
              <a:t>感 谢 聆 听</a:t>
            </a:r>
          </a:p>
        </p:txBody>
      </p:sp>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13" descr="F:\263\6.png"/>
          <p:cNvPicPr>
            <a:picLocks noChangeAspect="1" noChangeArrowheads="1"/>
          </p:cNvPicPr>
          <p:nvPr>
            <p:custDataLst>
              <p:tags r:id="rId2"/>
            </p:custDataLst>
          </p:nvPr>
        </p:nvPicPr>
        <p:blipFill>
          <a:blip r:embed="rId23" cstate="print">
            <a:extLst>
              <a:ext uri="{28A0092B-C50C-407E-A947-70E740481C1C}">
                <a14:useLocalDpi xmlns:a14="http://schemas.microsoft.com/office/drawing/2010/main" val="0"/>
              </a:ext>
            </a:extLst>
          </a:blip>
          <a:srcRect/>
          <a:stretch>
            <a:fillRect/>
          </a:stretch>
        </p:blipFill>
        <p:spPr bwMode="auto">
          <a:xfrm>
            <a:off x="440055" y="3343910"/>
            <a:ext cx="832485" cy="8426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文本框 19"/>
          <p:cNvSpPr txBox="1"/>
          <p:nvPr>
            <p:custDataLst>
              <p:tags r:id="rId3"/>
            </p:custDataLst>
          </p:nvPr>
        </p:nvSpPr>
        <p:spPr>
          <a:xfrm>
            <a:off x="6444615" y="411480"/>
            <a:ext cx="1323975" cy="587375"/>
          </a:xfrm>
          <a:prstGeom prst="rect">
            <a:avLst/>
          </a:prstGeom>
          <a:noFill/>
        </p:spPr>
        <p:txBody>
          <a:bodyPr wrap="square" lIns="68580" tIns="34290" rIns="68580" bIns="34290" anchor="ctr">
            <a:noAutofit/>
          </a:bodyPr>
          <a:lstStyle/>
          <a:p>
            <a:pPr marL="0" indent="0" algn="l">
              <a:lnSpc>
                <a:spcPct val="120000"/>
              </a:lnSpc>
              <a:spcBef>
                <a:spcPts val="0"/>
              </a:spcBef>
              <a:spcAft>
                <a:spcPts val="0"/>
              </a:spcAft>
              <a:buSzPct val="100000"/>
              <a:buNone/>
            </a:pPr>
            <a:r>
              <a:rPr lang="zh-CN" altLang="en-US" sz="3200" b="1" spc="600">
                <a:solidFill>
                  <a:schemeClr val="accent1">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目 录</a:t>
            </a:r>
          </a:p>
        </p:txBody>
      </p:sp>
      <p:sp>
        <p:nvSpPr>
          <p:cNvPr id="9" name="椭圆 8"/>
          <p:cNvSpPr/>
          <p:nvPr>
            <p:custDataLst>
              <p:tags r:id="rId4"/>
            </p:custDataLst>
          </p:nvPr>
        </p:nvSpPr>
        <p:spPr>
          <a:xfrm>
            <a:off x="4914940" y="1687968"/>
            <a:ext cx="192881" cy="192881"/>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dirty="0">
              <a:solidFill>
                <a:schemeClr val="lt1"/>
              </a:solidFill>
              <a:latin typeface="Arial" panose="020B0604020202020204" pitchFamily="34" charset="0"/>
              <a:ea typeface="幼圆" panose="02010509060101010101" charset="-122"/>
              <a:cs typeface="幼圆" panose="02010509060101010101" charset="-122"/>
            </a:endParaRPr>
          </a:p>
        </p:txBody>
      </p:sp>
      <p:sp>
        <p:nvSpPr>
          <p:cNvPr id="14" name="文本框 13"/>
          <p:cNvSpPr txBox="1"/>
          <p:nvPr>
            <p:custDataLst>
              <p:tags r:id="rId5"/>
            </p:custDataLst>
          </p:nvPr>
        </p:nvSpPr>
        <p:spPr>
          <a:xfrm>
            <a:off x="5469890" y="1466215"/>
            <a:ext cx="1208405" cy="635635"/>
          </a:xfrm>
          <a:prstGeom prst="rect">
            <a:avLst/>
          </a:prstGeom>
          <a:noFill/>
        </p:spPr>
        <p:txBody>
          <a:bodyPr wrap="square" rtlCol="0">
            <a:normAutofit/>
          </a:bodyPr>
          <a:lstStyle/>
          <a:p>
            <a:pPr marL="0" lvl="0" indent="0" algn="l">
              <a:lnSpc>
                <a:spcPct val="100000"/>
              </a:lnSpc>
              <a:spcBef>
                <a:spcPts val="0"/>
              </a:spcBef>
              <a:spcAft>
                <a:spcPts val="0"/>
              </a:spcAft>
              <a:buSzPct val="100000"/>
              <a:buNone/>
            </a:pPr>
            <a:r>
              <a:rPr lang="en-US" altLang="zh-CN" sz="1400" b="1">
                <a:solidFill>
                  <a:schemeClr val="dk1"/>
                </a:solidFill>
                <a:latin typeface="微软雅黑" panose="020B0503020204020204" pitchFamily="34" charset="-122"/>
                <a:ea typeface="微软雅黑" panose="020B0503020204020204" pitchFamily="34" charset="-122"/>
              </a:rPr>
              <a:t>01 </a:t>
            </a:r>
            <a:r>
              <a:rPr lang="zh-CN" altLang="en-US" sz="1400" b="1">
                <a:solidFill>
                  <a:schemeClr val="dk1"/>
                </a:solidFill>
                <a:latin typeface="微软雅黑" panose="020B0503020204020204" pitchFamily="34" charset="-122"/>
                <a:ea typeface="微软雅黑" panose="020B0503020204020204" pitchFamily="34" charset="-122"/>
              </a:rPr>
              <a:t>招生对象</a:t>
            </a:r>
          </a:p>
        </p:txBody>
      </p:sp>
      <p:sp>
        <p:nvSpPr>
          <p:cNvPr id="16" name="矩形 15"/>
          <p:cNvSpPr/>
          <p:nvPr>
            <p:custDataLst>
              <p:tags r:id="rId6"/>
            </p:custDataLst>
          </p:nvPr>
        </p:nvSpPr>
        <p:spPr>
          <a:xfrm>
            <a:off x="5469771" y="2101829"/>
            <a:ext cx="1106805" cy="53340"/>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solidFill>
                <a:schemeClr val="lt1"/>
              </a:solidFill>
              <a:latin typeface="Arial" panose="020B0604020202020204" pitchFamily="34" charset="0"/>
              <a:ea typeface="幼圆" panose="02010509060101010101" charset="-122"/>
              <a:cs typeface="幼圆" panose="02010509060101010101" charset="-122"/>
            </a:endParaRPr>
          </a:p>
        </p:txBody>
      </p:sp>
      <p:sp>
        <p:nvSpPr>
          <p:cNvPr id="28" name="椭圆 27"/>
          <p:cNvSpPr/>
          <p:nvPr>
            <p:custDataLst>
              <p:tags r:id="rId7"/>
            </p:custDataLst>
          </p:nvPr>
        </p:nvSpPr>
        <p:spPr>
          <a:xfrm>
            <a:off x="7025204" y="1687968"/>
            <a:ext cx="192881" cy="19288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solidFill>
                <a:schemeClr val="lt1"/>
              </a:solidFill>
              <a:latin typeface="Arial" panose="020B0604020202020204" pitchFamily="34" charset="0"/>
              <a:ea typeface="幼圆" panose="02010509060101010101" charset="-122"/>
              <a:cs typeface="幼圆" panose="02010509060101010101" charset="-122"/>
            </a:endParaRPr>
          </a:p>
        </p:txBody>
      </p:sp>
      <p:sp>
        <p:nvSpPr>
          <p:cNvPr id="17" name="文本框 16"/>
          <p:cNvSpPr txBox="1"/>
          <p:nvPr>
            <p:custDataLst>
              <p:tags r:id="rId8"/>
            </p:custDataLst>
          </p:nvPr>
        </p:nvSpPr>
        <p:spPr>
          <a:xfrm>
            <a:off x="7580035" y="1466512"/>
            <a:ext cx="1106805" cy="635318"/>
          </a:xfrm>
          <a:prstGeom prst="rect">
            <a:avLst/>
          </a:prstGeom>
          <a:noFill/>
        </p:spPr>
        <p:txBody>
          <a:bodyPr wrap="square" rtlCol="0">
            <a:normAutofit/>
          </a:bodyPr>
          <a:lstStyle/>
          <a:p>
            <a:pPr marL="0" lvl="0" indent="0" algn="l">
              <a:lnSpc>
                <a:spcPct val="100000"/>
              </a:lnSpc>
              <a:spcBef>
                <a:spcPts val="0"/>
              </a:spcBef>
              <a:spcAft>
                <a:spcPts val="0"/>
              </a:spcAft>
              <a:buSzPct val="100000"/>
              <a:buNone/>
            </a:pPr>
            <a:r>
              <a:rPr lang="en-US" altLang="zh-CN" sz="1400" b="1">
                <a:solidFill>
                  <a:schemeClr val="dk1"/>
                </a:solidFill>
                <a:latin typeface="微软雅黑" panose="020B0503020204020204" pitchFamily="34" charset="-122"/>
                <a:ea typeface="微软雅黑" panose="020B0503020204020204" pitchFamily="34" charset="-122"/>
                <a:sym typeface="+mn-ea"/>
              </a:rPr>
              <a:t>04 </a:t>
            </a:r>
            <a:r>
              <a:rPr lang="zh-CN" altLang="en-US" sz="1400" b="1">
                <a:solidFill>
                  <a:schemeClr val="dk1"/>
                </a:solidFill>
                <a:latin typeface="微软雅黑" panose="020B0503020204020204" pitchFamily="34" charset="-122"/>
                <a:ea typeface="微软雅黑" panose="020B0503020204020204" pitchFamily="34" charset="-122"/>
                <a:sym typeface="+mn-ea"/>
              </a:rPr>
              <a:t>填报流程</a:t>
            </a:r>
            <a:endParaRPr lang="zh-CN" altLang="en-US" sz="1400" b="1">
              <a:solidFill>
                <a:schemeClr val="dk1"/>
              </a:solidFill>
              <a:latin typeface="微软雅黑" panose="020B0503020204020204" pitchFamily="34" charset="-122"/>
              <a:ea typeface="微软雅黑" panose="020B0503020204020204" pitchFamily="34" charset="-122"/>
            </a:endParaRPr>
          </a:p>
        </p:txBody>
      </p:sp>
      <p:sp>
        <p:nvSpPr>
          <p:cNvPr id="30" name="矩形 29"/>
          <p:cNvSpPr/>
          <p:nvPr>
            <p:custDataLst>
              <p:tags r:id="rId9"/>
            </p:custDataLst>
          </p:nvPr>
        </p:nvSpPr>
        <p:spPr>
          <a:xfrm>
            <a:off x="7580035" y="2101829"/>
            <a:ext cx="1106805" cy="5334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solidFill>
                <a:schemeClr val="lt1"/>
              </a:solidFill>
              <a:latin typeface="Arial" panose="020B0604020202020204" pitchFamily="34" charset="0"/>
              <a:ea typeface="幼圆" panose="02010509060101010101" charset="-122"/>
              <a:cs typeface="幼圆" panose="02010509060101010101" charset="-122"/>
            </a:endParaRPr>
          </a:p>
        </p:txBody>
      </p:sp>
      <p:sp>
        <p:nvSpPr>
          <p:cNvPr id="32" name="椭圆 31"/>
          <p:cNvSpPr/>
          <p:nvPr>
            <p:custDataLst>
              <p:tags r:id="rId10"/>
            </p:custDataLst>
          </p:nvPr>
        </p:nvSpPr>
        <p:spPr>
          <a:xfrm>
            <a:off x="4914940" y="2774294"/>
            <a:ext cx="192881" cy="192881"/>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dirty="0">
              <a:solidFill>
                <a:schemeClr val="lt1"/>
              </a:solidFill>
              <a:latin typeface="Arial" panose="020B0604020202020204" pitchFamily="34" charset="0"/>
              <a:ea typeface="幼圆" panose="02010509060101010101" charset="-122"/>
              <a:cs typeface="幼圆" panose="02010509060101010101" charset="-122"/>
            </a:endParaRPr>
          </a:p>
        </p:txBody>
      </p:sp>
      <p:sp>
        <p:nvSpPr>
          <p:cNvPr id="33" name="文本框 32"/>
          <p:cNvSpPr txBox="1"/>
          <p:nvPr>
            <p:custDataLst>
              <p:tags r:id="rId11"/>
            </p:custDataLst>
          </p:nvPr>
        </p:nvSpPr>
        <p:spPr>
          <a:xfrm>
            <a:off x="5469136" y="2553314"/>
            <a:ext cx="1106805" cy="635318"/>
          </a:xfrm>
          <a:prstGeom prst="rect">
            <a:avLst/>
          </a:prstGeom>
          <a:noFill/>
        </p:spPr>
        <p:txBody>
          <a:bodyPr wrap="square" rtlCol="0">
            <a:normAutofit/>
          </a:bodyPr>
          <a:lstStyle/>
          <a:p>
            <a:pPr marL="0" lvl="0" indent="0" algn="l">
              <a:lnSpc>
                <a:spcPct val="100000"/>
              </a:lnSpc>
              <a:spcBef>
                <a:spcPts val="0"/>
              </a:spcBef>
              <a:spcAft>
                <a:spcPts val="0"/>
              </a:spcAft>
              <a:buSzPct val="100000"/>
              <a:buNone/>
            </a:pPr>
            <a:r>
              <a:rPr lang="en-US" altLang="zh-CN" sz="1400" b="1">
                <a:solidFill>
                  <a:schemeClr val="dk1"/>
                </a:solidFill>
                <a:latin typeface="微软雅黑" panose="020B0503020204020204" pitchFamily="34" charset="-122"/>
                <a:ea typeface="微软雅黑" panose="020B0503020204020204" pitchFamily="34" charset="-122"/>
              </a:rPr>
              <a:t> 02 </a:t>
            </a:r>
            <a:r>
              <a:rPr lang="zh-CN" altLang="en-US" sz="1400" b="1">
                <a:solidFill>
                  <a:schemeClr val="dk1"/>
                </a:solidFill>
                <a:latin typeface="微软雅黑" panose="020B0503020204020204" pitchFamily="34" charset="-122"/>
                <a:ea typeface="微软雅黑" panose="020B0503020204020204" pitchFamily="34" charset="-122"/>
              </a:rPr>
              <a:t>学位类别</a:t>
            </a:r>
          </a:p>
        </p:txBody>
      </p:sp>
      <p:sp>
        <p:nvSpPr>
          <p:cNvPr id="34" name="矩形 33"/>
          <p:cNvSpPr/>
          <p:nvPr>
            <p:custDataLst>
              <p:tags r:id="rId12"/>
            </p:custDataLst>
          </p:nvPr>
        </p:nvSpPr>
        <p:spPr>
          <a:xfrm>
            <a:off x="5469771" y="3188632"/>
            <a:ext cx="1106805" cy="53340"/>
          </a:xfrm>
          <a:prstGeom prst="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solidFill>
                <a:schemeClr val="lt1"/>
              </a:solidFill>
              <a:latin typeface="Arial" panose="020B0604020202020204" pitchFamily="34" charset="0"/>
              <a:ea typeface="幼圆" panose="02010509060101010101" charset="-122"/>
              <a:cs typeface="幼圆" panose="02010509060101010101" charset="-122"/>
            </a:endParaRPr>
          </a:p>
        </p:txBody>
      </p:sp>
      <p:sp>
        <p:nvSpPr>
          <p:cNvPr id="36" name="椭圆 35"/>
          <p:cNvSpPr/>
          <p:nvPr>
            <p:custDataLst>
              <p:tags r:id="rId13"/>
            </p:custDataLst>
          </p:nvPr>
        </p:nvSpPr>
        <p:spPr>
          <a:xfrm>
            <a:off x="7024727" y="2774294"/>
            <a:ext cx="192881" cy="192881"/>
          </a:xfrm>
          <a:prstGeom prst="ellipse">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dirty="0">
              <a:solidFill>
                <a:schemeClr val="lt1"/>
              </a:solidFill>
              <a:latin typeface="Arial" panose="020B0604020202020204" pitchFamily="34" charset="0"/>
              <a:ea typeface="幼圆" panose="02010509060101010101" charset="-122"/>
              <a:cs typeface="幼圆" panose="02010509060101010101" charset="-122"/>
            </a:endParaRPr>
          </a:p>
        </p:txBody>
      </p:sp>
      <p:sp>
        <p:nvSpPr>
          <p:cNvPr id="18" name="文本框 17"/>
          <p:cNvSpPr txBox="1"/>
          <p:nvPr>
            <p:custDataLst>
              <p:tags r:id="rId14"/>
            </p:custDataLst>
          </p:nvPr>
        </p:nvSpPr>
        <p:spPr>
          <a:xfrm>
            <a:off x="7579559" y="2553314"/>
            <a:ext cx="1106805" cy="635318"/>
          </a:xfrm>
          <a:prstGeom prst="rect">
            <a:avLst/>
          </a:prstGeom>
          <a:noFill/>
        </p:spPr>
        <p:txBody>
          <a:bodyPr wrap="square" rtlCol="0">
            <a:normAutofit fontScale="40000"/>
          </a:bodyPr>
          <a:lstStyle/>
          <a:p>
            <a:pPr marL="0" lvl="0" indent="0" algn="l">
              <a:lnSpc>
                <a:spcPct val="100000"/>
              </a:lnSpc>
              <a:spcBef>
                <a:spcPts val="0"/>
              </a:spcBef>
              <a:spcAft>
                <a:spcPts val="0"/>
              </a:spcAft>
              <a:buSzPct val="100000"/>
              <a:buNone/>
            </a:pPr>
            <a:r>
              <a:rPr lang="en-US" altLang="zh-CN" sz="3600" b="1">
                <a:solidFill>
                  <a:schemeClr val="dk1"/>
                </a:solidFill>
                <a:latin typeface="微软雅黑" panose="020B0503020204020204" pitchFamily="34" charset="-122"/>
                <a:ea typeface="微软雅黑" panose="020B0503020204020204" pitchFamily="34" charset="-122"/>
              </a:rPr>
              <a:t>05</a:t>
            </a:r>
            <a:r>
              <a:rPr lang="zh-CN" altLang="en-US" sz="3600" b="1">
                <a:solidFill>
                  <a:schemeClr val="dk1"/>
                </a:solidFill>
                <a:latin typeface="微软雅黑" panose="020B0503020204020204" pitchFamily="34" charset="-122"/>
                <a:ea typeface="微软雅黑" panose="020B0503020204020204" pitchFamily="34" charset="-122"/>
              </a:rPr>
              <a:t>证件采集</a:t>
            </a:r>
          </a:p>
        </p:txBody>
      </p:sp>
      <p:sp>
        <p:nvSpPr>
          <p:cNvPr id="38" name="矩形 37"/>
          <p:cNvSpPr/>
          <p:nvPr>
            <p:custDataLst>
              <p:tags r:id="rId15"/>
            </p:custDataLst>
          </p:nvPr>
        </p:nvSpPr>
        <p:spPr>
          <a:xfrm>
            <a:off x="7579559" y="3188632"/>
            <a:ext cx="1106805" cy="5334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solidFill>
                <a:schemeClr val="lt1"/>
              </a:solidFill>
              <a:latin typeface="Arial" panose="020B0604020202020204" pitchFamily="34" charset="0"/>
              <a:ea typeface="幼圆" panose="02010509060101010101" charset="-122"/>
              <a:cs typeface="幼圆" panose="02010509060101010101" charset="-122"/>
            </a:endParaRPr>
          </a:p>
        </p:txBody>
      </p:sp>
      <p:sp>
        <p:nvSpPr>
          <p:cNvPr id="19" name="椭圆 18"/>
          <p:cNvSpPr/>
          <p:nvPr>
            <p:custDataLst>
              <p:tags r:id="rId16"/>
            </p:custDataLst>
          </p:nvPr>
        </p:nvSpPr>
        <p:spPr>
          <a:xfrm>
            <a:off x="4914940" y="3807757"/>
            <a:ext cx="192881" cy="192881"/>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dirty="0">
              <a:solidFill>
                <a:schemeClr val="lt1"/>
              </a:solidFill>
              <a:latin typeface="Arial" panose="020B0604020202020204" pitchFamily="34" charset="0"/>
              <a:ea typeface="幼圆" panose="02010509060101010101" charset="-122"/>
              <a:cs typeface="幼圆" panose="02010509060101010101" charset="-122"/>
            </a:endParaRPr>
          </a:p>
        </p:txBody>
      </p:sp>
      <p:sp>
        <p:nvSpPr>
          <p:cNvPr id="41" name="文本框 40"/>
          <p:cNvSpPr txBox="1"/>
          <p:nvPr>
            <p:custDataLst>
              <p:tags r:id="rId17"/>
            </p:custDataLst>
          </p:nvPr>
        </p:nvSpPr>
        <p:spPr>
          <a:xfrm>
            <a:off x="5469295" y="3586301"/>
            <a:ext cx="1106805" cy="635318"/>
          </a:xfrm>
          <a:prstGeom prst="rect">
            <a:avLst/>
          </a:prstGeom>
          <a:noFill/>
        </p:spPr>
        <p:txBody>
          <a:bodyPr wrap="square" rtlCol="0">
            <a:normAutofit/>
          </a:bodyPr>
          <a:lstStyle/>
          <a:p>
            <a:pPr marL="0" lvl="0" indent="0" algn="l">
              <a:lnSpc>
                <a:spcPct val="100000"/>
              </a:lnSpc>
              <a:spcBef>
                <a:spcPts val="0"/>
              </a:spcBef>
              <a:spcAft>
                <a:spcPts val="0"/>
              </a:spcAft>
              <a:buSzPct val="100000"/>
              <a:buNone/>
            </a:pPr>
            <a:r>
              <a:rPr lang="en-US" altLang="zh-CN" sz="1400" b="1">
                <a:solidFill>
                  <a:schemeClr val="dk1"/>
                </a:solidFill>
                <a:latin typeface="微软雅黑" panose="020B0503020204020204" pitchFamily="34" charset="-122"/>
                <a:ea typeface="微软雅黑" panose="020B0503020204020204" pitchFamily="34" charset="-122"/>
                <a:sym typeface="+mn-ea"/>
              </a:rPr>
              <a:t>03 </a:t>
            </a:r>
            <a:r>
              <a:rPr lang="zh-CN" altLang="en-US" sz="1400" b="1">
                <a:solidFill>
                  <a:schemeClr val="dk1"/>
                </a:solidFill>
                <a:latin typeface="微软雅黑" panose="020B0503020204020204" pitchFamily="34" charset="-122"/>
                <a:ea typeface="微软雅黑" panose="020B0503020204020204" pitchFamily="34" charset="-122"/>
                <a:sym typeface="+mn-ea"/>
              </a:rPr>
              <a:t>填报注意事项</a:t>
            </a:r>
            <a:endParaRPr lang="zh-CN" altLang="en-US" sz="1400" b="1">
              <a:solidFill>
                <a:schemeClr val="dk1"/>
              </a:solidFill>
              <a:latin typeface="微软雅黑" panose="020B0503020204020204" pitchFamily="34" charset="-122"/>
              <a:ea typeface="微软雅黑" panose="020B0503020204020204" pitchFamily="34" charset="-122"/>
            </a:endParaRPr>
          </a:p>
          <a:p>
            <a:pPr marL="0" lvl="0" indent="0" algn="l">
              <a:lnSpc>
                <a:spcPct val="100000"/>
              </a:lnSpc>
              <a:spcBef>
                <a:spcPts val="0"/>
              </a:spcBef>
              <a:spcAft>
                <a:spcPts val="0"/>
              </a:spcAft>
              <a:buSzPct val="100000"/>
              <a:buNone/>
            </a:pPr>
            <a:endParaRPr lang="zh-CN" altLang="en-US" sz="1400" b="1">
              <a:solidFill>
                <a:schemeClr val="dk1"/>
              </a:solidFill>
              <a:latin typeface="微软雅黑" panose="020B0503020204020204" pitchFamily="34" charset="-122"/>
              <a:ea typeface="微软雅黑" panose="020B0503020204020204" pitchFamily="34" charset="-122"/>
            </a:endParaRPr>
          </a:p>
        </p:txBody>
      </p:sp>
      <p:sp>
        <p:nvSpPr>
          <p:cNvPr id="42" name="矩形 41"/>
          <p:cNvSpPr/>
          <p:nvPr>
            <p:custDataLst>
              <p:tags r:id="rId18"/>
            </p:custDataLst>
          </p:nvPr>
        </p:nvSpPr>
        <p:spPr>
          <a:xfrm>
            <a:off x="5469771" y="4221618"/>
            <a:ext cx="1106805" cy="5334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solidFill>
                <a:schemeClr val="lt1"/>
              </a:solidFill>
              <a:latin typeface="Arial" panose="020B0604020202020204" pitchFamily="34" charset="0"/>
              <a:ea typeface="幼圆" panose="02010509060101010101" charset="-122"/>
              <a:cs typeface="幼圆" panose="02010509060101010101" charset="-122"/>
            </a:endParaRPr>
          </a:p>
        </p:txBody>
      </p:sp>
      <p:sp>
        <p:nvSpPr>
          <p:cNvPr id="3" name="椭圆 2"/>
          <p:cNvSpPr/>
          <p:nvPr>
            <p:custDataLst>
              <p:tags r:id="rId19"/>
            </p:custDataLst>
          </p:nvPr>
        </p:nvSpPr>
        <p:spPr>
          <a:xfrm>
            <a:off x="7051040" y="3796030"/>
            <a:ext cx="212090" cy="196215"/>
          </a:xfrm>
          <a:prstGeom prst="ellips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dirty="0">
              <a:solidFill>
                <a:schemeClr val="lt1"/>
              </a:solidFill>
              <a:latin typeface="Arial" panose="020B0604020202020204" pitchFamily="34" charset="0"/>
              <a:ea typeface="幼圆" panose="02010509060101010101" charset="-122"/>
              <a:cs typeface="幼圆" panose="02010509060101010101" charset="-122"/>
            </a:endParaRPr>
          </a:p>
        </p:txBody>
      </p:sp>
      <p:sp>
        <p:nvSpPr>
          <p:cNvPr id="4" name="矩形 3"/>
          <p:cNvSpPr/>
          <p:nvPr>
            <p:custDataLst>
              <p:tags r:id="rId20"/>
            </p:custDataLst>
          </p:nvPr>
        </p:nvSpPr>
        <p:spPr>
          <a:xfrm>
            <a:off x="7452241" y="4221618"/>
            <a:ext cx="1106805" cy="5334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sz="1350">
              <a:solidFill>
                <a:schemeClr val="lt1"/>
              </a:solidFill>
              <a:latin typeface="Arial" panose="020B0604020202020204" pitchFamily="34" charset="0"/>
              <a:ea typeface="幼圆" panose="02010509060101010101" charset="-122"/>
              <a:cs typeface="幼圆" panose="02010509060101010101" charset="-122"/>
            </a:endParaRPr>
          </a:p>
        </p:txBody>
      </p:sp>
      <p:sp>
        <p:nvSpPr>
          <p:cNvPr id="5" name="文本框 4"/>
          <p:cNvSpPr txBox="1"/>
          <p:nvPr>
            <p:custDataLst>
              <p:tags r:id="rId21"/>
            </p:custDataLst>
          </p:nvPr>
        </p:nvSpPr>
        <p:spPr>
          <a:xfrm>
            <a:off x="7524155" y="3577411"/>
            <a:ext cx="1106805" cy="635318"/>
          </a:xfrm>
          <a:prstGeom prst="rect">
            <a:avLst/>
          </a:prstGeom>
          <a:noFill/>
        </p:spPr>
        <p:txBody>
          <a:bodyPr wrap="square" rtlCol="0">
            <a:normAutofit/>
          </a:bodyPr>
          <a:lstStyle/>
          <a:p>
            <a:pPr marL="0" lvl="0" indent="0" algn="l">
              <a:lnSpc>
                <a:spcPct val="100000"/>
              </a:lnSpc>
              <a:spcBef>
                <a:spcPts val="0"/>
              </a:spcBef>
              <a:spcAft>
                <a:spcPts val="0"/>
              </a:spcAft>
              <a:buSzPct val="100000"/>
              <a:buNone/>
            </a:pPr>
            <a:r>
              <a:rPr lang="en-US" altLang="zh-CN" sz="1400" b="1">
                <a:solidFill>
                  <a:schemeClr val="dk1"/>
                </a:solidFill>
                <a:latin typeface="微软雅黑" panose="020B0503020204020204" pitchFamily="34" charset="-122"/>
                <a:ea typeface="微软雅黑" panose="020B0503020204020204" pitchFamily="34" charset="-122"/>
              </a:rPr>
              <a:t>06 </a:t>
            </a:r>
            <a:r>
              <a:rPr lang="zh-CN" altLang="en-US" sz="1400" b="1">
                <a:solidFill>
                  <a:schemeClr val="dk1"/>
                </a:solidFill>
                <a:latin typeface="微软雅黑" panose="020B0503020204020204" pitchFamily="34" charset="-122"/>
                <a:ea typeface="微软雅黑" panose="020B0503020204020204" pitchFamily="34" charset="-122"/>
              </a:rPr>
              <a:t>结果进度查询</a:t>
            </a:r>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形状 8"/>
          <p:cNvSpPr/>
          <p:nvPr userDrawn="1">
            <p:custDataLst>
              <p:tags r:id="rId2"/>
            </p:custDataLst>
          </p:nvPr>
        </p:nvSpPr>
        <p:spPr>
          <a:xfrm>
            <a:off x="6614489" y="-38"/>
            <a:ext cx="1386562" cy="1802423"/>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sz="760" dirty="0">
              <a:solidFill>
                <a:schemeClr val="lt1"/>
              </a:solidFill>
              <a:highlight>
                <a:srgbClr val="1171F1"/>
              </a:highlight>
              <a:latin typeface="微软雅黑" panose="020B0503020204020204" pitchFamily="34" charset="-122"/>
              <a:ea typeface="微软雅黑" panose="020B0503020204020204" pitchFamily="34" charset="-122"/>
            </a:endParaRPr>
          </a:p>
        </p:txBody>
      </p:sp>
      <p:sp>
        <p:nvSpPr>
          <p:cNvPr id="3" name="任意形状 8"/>
          <p:cNvSpPr/>
          <p:nvPr userDrawn="1">
            <p:custDataLst>
              <p:tags r:id="rId3"/>
            </p:custDataLst>
          </p:nvPr>
        </p:nvSpPr>
        <p:spPr>
          <a:xfrm rot="10800000">
            <a:off x="1143000" y="4110038"/>
            <a:ext cx="794742" cy="1033463"/>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sz="760" dirty="0">
              <a:solidFill>
                <a:schemeClr val="lt1"/>
              </a:solidFill>
              <a:highlight>
                <a:srgbClr val="1171F1"/>
              </a:highlight>
              <a:latin typeface="微软雅黑" panose="020B0503020204020204" pitchFamily="34" charset="-122"/>
              <a:ea typeface="微软雅黑" panose="020B0503020204020204" pitchFamily="34" charset="-122"/>
            </a:endParaRPr>
          </a:p>
        </p:txBody>
      </p:sp>
      <p:sp>
        <p:nvSpPr>
          <p:cNvPr id="4" name="文本框 3"/>
          <p:cNvSpPr txBox="1"/>
          <p:nvPr/>
        </p:nvSpPr>
        <p:spPr>
          <a:xfrm>
            <a:off x="426085" y="208280"/>
            <a:ext cx="6153785" cy="414020"/>
          </a:xfrm>
          <a:prstGeom prst="rect">
            <a:avLst/>
          </a:prstGeom>
          <a:noFill/>
        </p:spPr>
        <p:txBody>
          <a:bodyPr wrap="square" rtlCol="0" anchor="t">
            <a:spAutoFit/>
          </a:bodyPr>
          <a:lstStyle/>
          <a:p>
            <a:r>
              <a:rPr lang="en-US" altLang="zh-CN" sz="2100" b="1"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1</a:t>
            </a:r>
            <a:r>
              <a:rPr sz="2100" b="1"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、招生对象</a:t>
            </a:r>
            <a:r>
              <a:rPr lang="en-US" sz="2100" b="1"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100" b="1"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实际请以官方通知为准</a:t>
            </a:r>
            <a:r>
              <a:rPr lang="en-US" altLang="zh-CN" sz="2100" b="1"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a:t>
            </a:r>
          </a:p>
        </p:txBody>
      </p:sp>
      <p:sp>
        <p:nvSpPr>
          <p:cNvPr id="46082" name="文本框 4"/>
          <p:cNvSpPr txBox="1"/>
          <p:nvPr>
            <p:custDataLst>
              <p:tags r:id="rId4"/>
            </p:custDataLst>
          </p:nvPr>
        </p:nvSpPr>
        <p:spPr>
          <a:xfrm>
            <a:off x="485775" y="834390"/>
            <a:ext cx="7249795" cy="1753235"/>
          </a:xfrm>
          <a:prstGeom prst="rect">
            <a:avLst/>
          </a:prstGeom>
          <a:noFill/>
          <a:ln w="9525">
            <a:noFill/>
          </a:ln>
        </p:spPr>
        <p:txBody>
          <a:bodyPr wrap="square" anchor="t" anchorCtr="0">
            <a:spAutoFit/>
          </a:bodyPr>
          <a:lstStyle/>
          <a:p>
            <a:r>
              <a:rPr lang="zh-CN" altLang="en-US" sz="135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小学一年级的招生对象为符合义务教育法规定“年满六周岁”（今年申请小学一年级学位的适龄儿童为201</a:t>
            </a:r>
            <a:r>
              <a:rPr lang="en-US" altLang="zh-CN" sz="135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6</a:t>
            </a:r>
            <a:r>
              <a:rPr lang="zh-CN" altLang="en-US" sz="135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年8月31日及此日前出生），并符合以下条件之一者：</a:t>
            </a:r>
          </a:p>
          <a:p>
            <a:endParaRPr lang="zh-CN" altLang="en-US" sz="135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35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（一）深圳市户籍儿童；</a:t>
            </a:r>
          </a:p>
          <a:p>
            <a:r>
              <a:rPr lang="zh-CN" altLang="en-US" sz="135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（二）享受市政府相关优惠政策人员子女；</a:t>
            </a:r>
          </a:p>
          <a:p>
            <a:r>
              <a:rPr lang="zh-CN" altLang="en-US" sz="135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（三）父母双方或一方具有深圳户籍的非深户籍儿童；</a:t>
            </a:r>
          </a:p>
          <a:p>
            <a:r>
              <a:rPr lang="zh-CN" altLang="en-US" sz="135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（四）父母双方或一方持有具有使用功能的深圳经济特区居住证，且在深圳居住满一年、连续参加社会保险（养老保险和医疗保险）满1年的非深户籍儿童。</a:t>
            </a:r>
          </a:p>
        </p:txBody>
      </p:sp>
      <p:sp>
        <p:nvSpPr>
          <p:cNvPr id="46083" name="文本框 99"/>
          <p:cNvSpPr txBox="1"/>
          <p:nvPr>
            <p:custDataLst>
              <p:tags r:id="rId5"/>
            </p:custDataLst>
          </p:nvPr>
        </p:nvSpPr>
        <p:spPr>
          <a:xfrm>
            <a:off x="511810" y="2944495"/>
            <a:ext cx="7843520" cy="1129665"/>
          </a:xfrm>
          <a:prstGeom prst="rect">
            <a:avLst/>
          </a:prstGeom>
          <a:noFill/>
          <a:ln w="9525">
            <a:noFill/>
          </a:ln>
        </p:spPr>
        <p:txBody>
          <a:bodyPr wrap="square" anchor="t" anchorCtr="0">
            <a:spAutoFit/>
          </a:bodyPr>
          <a:lstStyle/>
          <a:p>
            <a:pPr>
              <a:buSzTx/>
            </a:pPr>
            <a:r>
              <a:rPr lang="zh-CN" altLang="en-US" sz="135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初中一年级招生对象需符合下列条件之一：</a:t>
            </a:r>
          </a:p>
          <a:p>
            <a:pPr>
              <a:buSzTx/>
            </a:pPr>
            <a:endParaRPr lang="zh-CN" altLang="en-US" sz="1350" b="1">
              <a:solidFill>
                <a:schemeClr val="dk1"/>
              </a:solidFill>
              <a:latin typeface="微软雅黑" panose="020B0503020204020204" pitchFamily="34" charset="-122"/>
              <a:ea typeface="微软雅黑" panose="020B0503020204020204" pitchFamily="34" charset="-122"/>
              <a:cs typeface="微软雅黑" panose="020B0503020204020204" pitchFamily="34" charset="-122"/>
            </a:endParaRPr>
          </a:p>
          <a:p>
            <a:pPr>
              <a:buSzTx/>
            </a:pPr>
            <a:r>
              <a:rPr lang="zh-CN" altLang="en-US" sz="135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(一)目前就读小学六年级，具有深圳户籍的儿童、少年或享受深圳市政府相关优惠政策人员子女 ；</a:t>
            </a:r>
          </a:p>
          <a:p>
            <a:pPr>
              <a:buSzTx/>
            </a:pPr>
            <a:r>
              <a:rPr lang="zh-CN" altLang="en-US" sz="135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 </a:t>
            </a:r>
            <a:r>
              <a:rPr lang="en-US" altLang="zh-CN" sz="135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35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二</a:t>
            </a:r>
            <a:r>
              <a:rPr lang="en-US" altLang="zh-CN" sz="135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350">
                <a:solidFill>
                  <a:schemeClr val="dk1"/>
                </a:solidFill>
                <a:latin typeface="微软雅黑" panose="020B0503020204020204" pitchFamily="34" charset="-122"/>
                <a:ea typeface="微软雅黑" panose="020B0503020204020204" pitchFamily="34" charset="-122"/>
                <a:cs typeface="微软雅黑" panose="020B0503020204020204" pitchFamily="34" charset="-122"/>
              </a:rPr>
              <a:t>在深圳就读小学六年级，父母双方或一方具有深圳户籍或持有具有使用功能的深圳经济特区居住证，且在深圳居住满一年、连续参加社会保险（养老保险和医疗保险）满1年的非深户籍儿童、少年。</a:t>
            </a:r>
          </a:p>
        </p:txBody>
      </p:sp>
    </p:spTree>
    <p:custDataLst>
      <p:tags r:id="rId1"/>
    </p:custData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形状 8"/>
          <p:cNvSpPr/>
          <p:nvPr userDrawn="1">
            <p:custDataLst>
              <p:tags r:id="rId2"/>
            </p:custDataLst>
          </p:nvPr>
        </p:nvSpPr>
        <p:spPr>
          <a:xfrm>
            <a:off x="6614489" y="-38"/>
            <a:ext cx="1386562" cy="1802423"/>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sz="760" dirty="0">
              <a:solidFill>
                <a:schemeClr val="lt1"/>
              </a:solidFill>
              <a:highlight>
                <a:srgbClr val="1171F1"/>
              </a:highlight>
              <a:latin typeface="微软雅黑" panose="020B0503020204020204" pitchFamily="34" charset="-122"/>
              <a:ea typeface="微软雅黑" panose="020B0503020204020204" pitchFamily="34" charset="-122"/>
            </a:endParaRPr>
          </a:p>
        </p:txBody>
      </p:sp>
      <p:sp>
        <p:nvSpPr>
          <p:cNvPr id="3" name="任意形状 8"/>
          <p:cNvSpPr/>
          <p:nvPr userDrawn="1">
            <p:custDataLst>
              <p:tags r:id="rId3"/>
            </p:custDataLst>
          </p:nvPr>
        </p:nvSpPr>
        <p:spPr>
          <a:xfrm rot="10800000">
            <a:off x="1143000" y="4110038"/>
            <a:ext cx="794742" cy="1033463"/>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sz="760" dirty="0">
              <a:solidFill>
                <a:schemeClr val="lt1"/>
              </a:solidFill>
              <a:highlight>
                <a:srgbClr val="1171F1"/>
              </a:highlight>
              <a:latin typeface="微软雅黑" panose="020B0503020204020204" pitchFamily="34" charset="-122"/>
              <a:ea typeface="微软雅黑" panose="020B0503020204020204" pitchFamily="34" charset="-122"/>
            </a:endParaRPr>
          </a:p>
        </p:txBody>
      </p:sp>
      <p:sp>
        <p:nvSpPr>
          <p:cNvPr id="4" name="文本框 3"/>
          <p:cNvSpPr txBox="1"/>
          <p:nvPr/>
        </p:nvSpPr>
        <p:spPr>
          <a:xfrm>
            <a:off x="471170" y="208280"/>
            <a:ext cx="5130165" cy="414020"/>
          </a:xfrm>
          <a:prstGeom prst="rect">
            <a:avLst/>
          </a:prstGeom>
          <a:noFill/>
        </p:spPr>
        <p:txBody>
          <a:bodyPr wrap="square" rtlCol="0" anchor="t">
            <a:spAutoFit/>
          </a:bodyPr>
          <a:lstStyle/>
          <a:p>
            <a:pPr>
              <a:buClrTx/>
              <a:buSzTx/>
              <a:buFontTx/>
            </a:pPr>
            <a:r>
              <a:rPr sz="2100" b="1"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2、学位类别</a:t>
            </a:r>
            <a:r>
              <a:rPr lang="en-US" sz="21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zh-CN" altLang="en-US" sz="21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实际请以官方通知为准</a:t>
            </a:r>
            <a:r>
              <a:rPr lang="en-US" altLang="zh-CN" sz="2100" b="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a:t>
            </a:r>
            <a:endParaRPr sz="2100" b="1" noProof="1">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endParaRPr>
          </a:p>
        </p:txBody>
      </p:sp>
      <p:sp>
        <p:nvSpPr>
          <p:cNvPr id="47106" name="文本框 99"/>
          <p:cNvSpPr txBox="1"/>
          <p:nvPr/>
        </p:nvSpPr>
        <p:spPr>
          <a:xfrm>
            <a:off x="462280" y="908050"/>
            <a:ext cx="8180705" cy="2999740"/>
          </a:xfrm>
          <a:prstGeom prst="rect">
            <a:avLst/>
          </a:prstGeom>
          <a:noFill/>
          <a:ln w="9525">
            <a:noFill/>
          </a:ln>
        </p:spPr>
        <p:txBody>
          <a:bodyPr wrap="square" anchor="t" anchorCtr="0">
            <a:spAutoFit/>
          </a:bodyPr>
          <a:lstStyle/>
          <a:p>
            <a:r>
              <a:rPr lang="zh-CN" altLang="en-US" sz="135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申请入读学生户籍情况（满分为30分）</a:t>
            </a:r>
          </a:p>
          <a:p>
            <a:endParaRPr lang="zh-CN" altLang="zh-CN" sz="135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zh-CN" sz="135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1.学位申请人是深圳户籍人口，具体分3类：</a:t>
            </a:r>
          </a:p>
          <a:p>
            <a:r>
              <a:rPr lang="zh-CN" altLang="en-US" sz="135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A:学区内户籍且户主是其父母——30分</a:t>
            </a:r>
          </a:p>
          <a:p>
            <a:r>
              <a:rPr lang="zh-CN" altLang="en-US" sz="135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B:南山区户籍——26分</a:t>
            </a:r>
          </a:p>
          <a:p>
            <a:r>
              <a:rPr lang="zh-CN" altLang="en-US" sz="135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C:南山区以外本市其他区户籍——20分</a:t>
            </a:r>
          </a:p>
          <a:p>
            <a:endParaRPr lang="zh-CN" altLang="zh-CN" sz="135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zh-CN" sz="1350" b="1">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2.学位申请人属于非深圳户籍人口(含港澳籍)，具体分4类：</a:t>
            </a:r>
          </a:p>
          <a:p>
            <a:r>
              <a:rPr lang="zh-CN" altLang="en-US" sz="135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D:父母一方是深户，另一方持有居住证（含父母双方是深户）——20分</a:t>
            </a:r>
          </a:p>
          <a:p>
            <a:r>
              <a:rPr lang="zh-CN" altLang="en-US" sz="135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E:父母为非深户但均持有有效居住证——18分</a:t>
            </a:r>
          </a:p>
          <a:p>
            <a:r>
              <a:rPr lang="zh-CN" altLang="en-US" sz="135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F:父母一方为深户或持有有效居住证，另一方为非深户且未持有有效居住证——0分</a:t>
            </a:r>
          </a:p>
          <a:p>
            <a:r>
              <a:rPr lang="zh-CN" altLang="en-US" sz="135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G:父母属于享受相关政策优惠人员——20分</a:t>
            </a:r>
          </a:p>
          <a:p>
            <a:endParaRPr lang="zh-CN" altLang="en-US" sz="1350">
              <a:solidFill>
                <a:srgbClr val="000000"/>
              </a:solidFill>
              <a:latin typeface="微软雅黑" panose="020B0503020204020204" pitchFamily="34" charset="-122"/>
              <a:ea typeface="微软雅黑" panose="020B0503020204020204" pitchFamily="34" charset="-122"/>
              <a:cs typeface="微软雅黑" panose="020B0503020204020204" pitchFamily="34" charset="-122"/>
            </a:endParaRPr>
          </a:p>
          <a:p>
            <a:r>
              <a:rPr lang="zh-CN" altLang="en-US" sz="1350">
                <a:solidFill>
                  <a:srgbClr val="000000"/>
                </a:solidFill>
                <a:latin typeface="微软雅黑" panose="020B0503020204020204" pitchFamily="34" charset="-122"/>
                <a:ea typeface="微软雅黑" panose="020B0503020204020204" pitchFamily="34" charset="-122"/>
                <a:cs typeface="微软雅黑" panose="020B0503020204020204" pitchFamily="34" charset="-122"/>
              </a:rPr>
              <a:t>温馨提示：港澳籍适龄儿童申请小一、初一学位，需要提交的材料详见当年招生指南。</a:t>
            </a:r>
          </a:p>
        </p:txBody>
      </p:sp>
    </p:spTree>
    <p:custDataLst>
      <p:tags r:id="rId1"/>
    </p:custData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68" name="图片 167"/>
          <p:cNvPicPr>
            <a:picLocks noChangeAspect="1"/>
          </p:cNvPicPr>
          <p:nvPr>
            <p:custDataLst>
              <p:tags r:id="rId2"/>
            </p:custDataLst>
          </p:nvPr>
        </p:nvPicPr>
        <p:blipFill>
          <a:blip r:embed="rId6">
            <a:extLst>
              <a:ext uri="{28A0092B-C50C-407E-A947-70E740481C1C}">
                <a14:useLocalDpi xmlns:a14="http://schemas.microsoft.com/office/drawing/2010/main" val="0"/>
              </a:ext>
            </a:extLst>
          </a:blip>
          <a:stretch>
            <a:fillRect/>
          </a:stretch>
        </p:blipFill>
        <p:spPr>
          <a:xfrm>
            <a:off x="0" y="0"/>
            <a:ext cx="540068" cy="540068"/>
          </a:xfrm>
          <a:prstGeom prst="rect">
            <a:avLst/>
          </a:prstGeom>
        </p:spPr>
      </p:pic>
      <p:pic>
        <p:nvPicPr>
          <p:cNvPr id="47" name="图片 46"/>
          <p:cNvPicPr>
            <a:picLocks noChangeAspect="1"/>
          </p:cNvPicPr>
          <p:nvPr>
            <p:custDataLst>
              <p:tags r:id="rId3"/>
            </p:custDataLst>
          </p:nvPr>
        </p:nvPicPr>
        <p:blipFill>
          <a:blip r:embed="rId7"/>
          <a:stretch>
            <a:fillRect/>
          </a:stretch>
        </p:blipFill>
        <p:spPr>
          <a:xfrm>
            <a:off x="8603933" y="4603433"/>
            <a:ext cx="540068" cy="540068"/>
          </a:xfrm>
          <a:prstGeom prst="rect">
            <a:avLst/>
          </a:prstGeom>
        </p:spPr>
      </p:pic>
      <p:sp>
        <p:nvSpPr>
          <p:cNvPr id="5" name="标题 4"/>
          <p:cNvSpPr>
            <a:spLocks noGrp="1"/>
          </p:cNvSpPr>
          <p:nvPr>
            <p:ph type="title" idx="4294967295"/>
            <p:custDataLst>
              <p:tags r:id="rId4"/>
            </p:custDataLst>
          </p:nvPr>
        </p:nvSpPr>
        <p:spPr>
          <a:xfrm>
            <a:off x="567690" y="0"/>
            <a:ext cx="3808095" cy="542925"/>
          </a:xfrm>
          <a:noFill/>
          <a:ln>
            <a:noFill/>
          </a:ln>
        </p:spPr>
        <p:txBody>
          <a:bodyPr vert="horz" wrap="square" lIns="91440" tIns="45720" rIns="91440" bIns="45720" numCol="1" anchor="ctr" anchorCtr="0" compatLnSpc="1">
            <a:noAutofit/>
          </a:bodyPr>
          <a:lst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2pPr>
            <a:lvl3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3pPr>
            <a:lvl4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4pPr>
            <a:lvl5pPr algn="ctr" rtl="0" eaLnBrk="0" fontAlgn="base" hangingPunct="0">
              <a:spcBef>
                <a:spcPct val="0"/>
              </a:spcBef>
              <a:spcAft>
                <a:spcPct val="0"/>
              </a:spcAft>
              <a:defRPr sz="4400">
                <a:solidFill>
                  <a:schemeClr val="tx1"/>
                </a:solidFill>
                <a:latin typeface="Calibri" panose="020F0502020204030204" pitchFamily="34" charset="0"/>
                <a:ea typeface="宋体" panose="02010600030101010101" pitchFamily="2" charset="-122"/>
              </a:defRPr>
            </a:lvl5pPr>
            <a:lvl6pPr marL="4572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6pPr>
            <a:lvl7pPr marL="9144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7pPr>
            <a:lvl8pPr marL="13716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8pPr>
            <a:lvl9pPr marL="1828800" algn="ctr" rtl="0" fontAlgn="base">
              <a:spcBef>
                <a:spcPct val="0"/>
              </a:spcBef>
              <a:spcAft>
                <a:spcPct val="0"/>
              </a:spcAft>
              <a:defRPr sz="4400">
                <a:solidFill>
                  <a:schemeClr val="tx1"/>
                </a:solidFill>
                <a:latin typeface="Calibri" panose="020F0502020204030204" pitchFamily="34" charset="0"/>
                <a:ea typeface="宋体" panose="02010600030101010101" pitchFamily="2" charset="-122"/>
              </a:defRPr>
            </a:lvl9pPr>
          </a:lstStyle>
          <a:p>
            <a:pPr lvl="0" algn="l" defTabSz="914400">
              <a:buClrTx/>
              <a:buSzTx/>
              <a:buFontTx/>
            </a:pPr>
            <a:r>
              <a:rPr sz="2100" b="1" spc="0">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3、填 报 注 意 事 项</a:t>
            </a:r>
          </a:p>
        </p:txBody>
      </p:sp>
      <p:sp>
        <p:nvSpPr>
          <p:cNvPr id="7" name="文本框 6"/>
          <p:cNvSpPr txBox="1"/>
          <p:nvPr/>
        </p:nvSpPr>
        <p:spPr>
          <a:xfrm>
            <a:off x="314960" y="1750695"/>
            <a:ext cx="2495550" cy="1472565"/>
          </a:xfrm>
          <a:prstGeom prst="rect">
            <a:avLst/>
          </a:prstGeom>
          <a:noFill/>
        </p:spPr>
        <p:txBody>
          <a:bodyPr wrap="square" rtlCol="0" anchor="t">
            <a:spAutoFit/>
          </a:bodyPr>
          <a:lstStyle/>
          <a:p>
            <a:pPr indent="0">
              <a:lnSpc>
                <a:spcPct val="130000"/>
              </a:lnSpc>
              <a:buFont typeface="Wingdings" panose="05000000000000000000" charset="0"/>
              <a:buNone/>
            </a:pPr>
            <a:r>
              <a:rPr lang="zh-CN" altLang="en-US" sz="1200" b="1" kern="0" spc="150">
                <a:solidFill>
                  <a:srgbClr val="000000"/>
                </a:solidFill>
                <a:latin typeface="幼圆" panose="02010509060101010101" charset="-122"/>
                <a:ea typeface="微软雅黑" panose="020B0503020204020204" pitchFamily="34" charset="-122"/>
                <a:cs typeface="幼圆" panose="02010509060101010101" charset="-122"/>
                <a:sym typeface="Arial" panose="020B0604020202020204" pitchFamily="34" charset="0"/>
              </a:rPr>
              <a:t>（一）浏览器使用要求</a:t>
            </a:r>
          </a:p>
          <a:p>
            <a:pPr>
              <a:lnSpc>
                <a:spcPct val="130000"/>
              </a:lnSpc>
            </a:pPr>
            <a:r>
              <a:rPr lang="en-US" altLang="zh-CN" sz="1400" dirty="0">
                <a:solidFill>
                  <a:srgbClr val="000000"/>
                </a:solidFill>
                <a:latin typeface="幼圆" panose="02010509060101010101" charset="-122"/>
                <a:ea typeface="微软雅黑" panose="020B0503020204020204" pitchFamily="34" charset="-122"/>
                <a:cs typeface="幼圆" panose="02010509060101010101" charset="-122"/>
                <a:sym typeface="+mn-lt"/>
              </a:rPr>
              <a:t>1.</a:t>
            </a:r>
            <a:r>
              <a:rPr lang="zh-CN" altLang="en-US" sz="1400" dirty="0">
                <a:solidFill>
                  <a:srgbClr val="000000"/>
                </a:solidFill>
                <a:latin typeface="幼圆" panose="02010509060101010101" charset="-122"/>
                <a:ea typeface="微软雅黑" panose="020B0503020204020204" pitchFamily="34" charset="-122"/>
                <a:cs typeface="幼圆" panose="02010509060101010101" charset="-122"/>
                <a:sym typeface="+mn-lt"/>
              </a:rPr>
              <a:t>推荐浏览器：谷歌浏览器；</a:t>
            </a:r>
          </a:p>
          <a:p>
            <a:pPr eaLnBrk="1" hangingPunct="1"/>
            <a:endParaRPr lang="en-US" altLang="zh-CN" sz="1400" dirty="0">
              <a:solidFill>
                <a:srgbClr val="000000"/>
              </a:solidFill>
              <a:latin typeface="幼圆" panose="02010509060101010101" charset="-122"/>
              <a:ea typeface="微软雅黑" panose="020B0503020204020204" pitchFamily="34" charset="-122"/>
              <a:cs typeface="幼圆" panose="02010509060101010101" charset="-122"/>
              <a:sym typeface="+mn-lt"/>
            </a:endParaRPr>
          </a:p>
          <a:p>
            <a:pPr eaLnBrk="1" hangingPunct="1"/>
            <a:r>
              <a:rPr lang="en-US" altLang="zh-CN" sz="1400" dirty="0">
                <a:solidFill>
                  <a:srgbClr val="000000"/>
                </a:solidFill>
                <a:latin typeface="幼圆" panose="02010509060101010101" charset="-122"/>
                <a:ea typeface="微软雅黑" panose="020B0503020204020204" pitchFamily="34" charset="-122"/>
                <a:cs typeface="幼圆" panose="02010509060101010101" charset="-122"/>
                <a:sym typeface="+mn-lt"/>
              </a:rPr>
              <a:t>2.</a:t>
            </a:r>
            <a:r>
              <a:rPr lang="zh-CN" altLang="en-US" sz="1400" dirty="0">
                <a:solidFill>
                  <a:srgbClr val="000000"/>
                </a:solidFill>
                <a:latin typeface="幼圆" panose="02010509060101010101" charset="-122"/>
                <a:ea typeface="微软雅黑" panose="020B0503020204020204" pitchFamily="34" charset="-122"/>
                <a:cs typeface="幼圆" panose="02010509060101010101" charset="-122"/>
                <a:sym typeface="+mn-lt"/>
              </a:rPr>
              <a:t>同个浏览器不能同时打开两个或多个填报页面，会导致数据异常或提交失败；</a:t>
            </a:r>
          </a:p>
        </p:txBody>
      </p:sp>
      <p:sp>
        <p:nvSpPr>
          <p:cNvPr id="8" name="文本框 7"/>
          <p:cNvSpPr txBox="1"/>
          <p:nvPr/>
        </p:nvSpPr>
        <p:spPr>
          <a:xfrm>
            <a:off x="3256915" y="3394710"/>
            <a:ext cx="5048885" cy="1472565"/>
          </a:xfrm>
          <a:prstGeom prst="rect">
            <a:avLst/>
          </a:prstGeom>
          <a:noFill/>
        </p:spPr>
        <p:txBody>
          <a:bodyPr wrap="square" rtlCol="0" anchor="t">
            <a:spAutoFit/>
          </a:bodyPr>
          <a:lstStyle/>
          <a:p>
            <a:pPr>
              <a:lnSpc>
                <a:spcPct val="130000"/>
              </a:lnSpc>
            </a:pPr>
            <a:r>
              <a:rPr lang="zh-CN" altLang="en-US" sz="1200" b="1" kern="0" spc="150">
                <a:solidFill>
                  <a:srgbClr val="000000"/>
                </a:solidFill>
                <a:latin typeface="幼圆" panose="02010509060101010101" charset="-122"/>
                <a:ea typeface="微软雅黑" panose="020B0503020204020204" pitchFamily="34" charset="-122"/>
                <a:cs typeface="幼圆" panose="02010509060101010101" charset="-122"/>
                <a:sym typeface="Arial" panose="020B0604020202020204" pitchFamily="34" charset="0"/>
              </a:rPr>
              <a:t>（二）首次报名</a:t>
            </a:r>
          </a:p>
          <a:p>
            <a:pPr>
              <a:lnSpc>
                <a:spcPct val="130000"/>
              </a:lnSpc>
            </a:pPr>
            <a:r>
              <a:rPr lang="en-US" altLang="zh-CN" sz="1400" dirty="0">
                <a:solidFill>
                  <a:srgbClr val="000000"/>
                </a:solidFill>
                <a:latin typeface="幼圆" panose="02010509060101010101" charset="-122"/>
                <a:ea typeface="微软雅黑" panose="020B0503020204020204" pitchFamily="34" charset="-122"/>
                <a:cs typeface="幼圆" panose="02010509060101010101" charset="-122"/>
                <a:sym typeface="+mn-lt"/>
              </a:rPr>
              <a:t>1.</a:t>
            </a:r>
            <a:r>
              <a:rPr lang="zh-CN" altLang="en-US" sz="1400" dirty="0">
                <a:solidFill>
                  <a:srgbClr val="000000"/>
                </a:solidFill>
                <a:latin typeface="幼圆" panose="02010509060101010101" charset="-122"/>
                <a:ea typeface="微软雅黑" panose="020B0503020204020204" pitchFamily="34" charset="-122"/>
                <a:cs typeface="幼圆" panose="02010509060101010101" charset="-122"/>
                <a:sym typeface="+mn-ea"/>
              </a:rPr>
              <a:t>身份证号码填写有年龄限制和公安系统校验；</a:t>
            </a:r>
            <a:endParaRPr lang="en-US" altLang="zh-CN" sz="1400" dirty="0">
              <a:solidFill>
                <a:srgbClr val="000000"/>
              </a:solidFill>
              <a:latin typeface="幼圆" panose="02010509060101010101" charset="-122"/>
              <a:ea typeface="微软雅黑" panose="020B0503020204020204" pitchFamily="34" charset="-122"/>
              <a:cs typeface="幼圆" panose="02010509060101010101" charset="-122"/>
              <a:sym typeface="+mn-lt"/>
            </a:endParaRPr>
          </a:p>
          <a:p>
            <a:pPr eaLnBrk="1" hangingPunct="1"/>
            <a:r>
              <a:rPr lang="en-US" altLang="zh-CN" sz="1400" dirty="0">
                <a:solidFill>
                  <a:srgbClr val="000000"/>
                </a:solidFill>
                <a:latin typeface="幼圆" panose="02010509060101010101" charset="-122"/>
                <a:ea typeface="微软雅黑" panose="020B0503020204020204" pitchFamily="34" charset="-122"/>
                <a:cs typeface="幼圆" panose="02010509060101010101" charset="-122"/>
                <a:sym typeface="+mn-lt"/>
              </a:rPr>
              <a:t>2.</a:t>
            </a:r>
            <a:r>
              <a:rPr lang="zh-CN" altLang="en-US" sz="1400" dirty="0">
                <a:solidFill>
                  <a:srgbClr val="000000"/>
                </a:solidFill>
                <a:latin typeface="幼圆" panose="02010509060101010101" charset="-122"/>
                <a:ea typeface="微软雅黑" panose="020B0503020204020204" pitchFamily="34" charset="-122"/>
                <a:cs typeface="幼圆" panose="02010509060101010101" charset="-122"/>
                <a:sym typeface="+mn-lt"/>
              </a:rPr>
              <a:t>身份证号码有设置查重校验；</a:t>
            </a:r>
            <a:endParaRPr lang="en-US" altLang="zh-CN" sz="1400" dirty="0">
              <a:solidFill>
                <a:srgbClr val="000000"/>
              </a:solidFill>
              <a:latin typeface="幼圆" panose="02010509060101010101" charset="-122"/>
              <a:ea typeface="微软雅黑" panose="020B0503020204020204" pitchFamily="34" charset="-122"/>
              <a:cs typeface="幼圆" panose="02010509060101010101" charset="-122"/>
              <a:sym typeface="+mn-lt"/>
            </a:endParaRPr>
          </a:p>
          <a:p>
            <a:pPr eaLnBrk="1" hangingPunct="1"/>
            <a:r>
              <a:rPr lang="en-US" altLang="zh-CN" sz="1400" dirty="0">
                <a:solidFill>
                  <a:srgbClr val="000000"/>
                </a:solidFill>
                <a:latin typeface="幼圆" panose="02010509060101010101" charset="-122"/>
                <a:ea typeface="微软雅黑" panose="020B0503020204020204" pitchFamily="34" charset="-122"/>
                <a:cs typeface="幼圆" panose="02010509060101010101" charset="-122"/>
                <a:sym typeface="+mn-lt"/>
              </a:rPr>
              <a:t>3.</a:t>
            </a:r>
            <a:r>
              <a:rPr lang="zh-CN" altLang="en-US" sz="1400" dirty="0">
                <a:solidFill>
                  <a:srgbClr val="000000"/>
                </a:solidFill>
                <a:latin typeface="幼圆" panose="02010509060101010101" charset="-122"/>
                <a:ea typeface="微软雅黑" panose="020B0503020204020204" pitchFamily="34" charset="-122"/>
                <a:cs typeface="幼圆" panose="02010509060101010101" charset="-122"/>
                <a:sym typeface="+mn-lt"/>
              </a:rPr>
              <a:t>首次申请的，请点击</a:t>
            </a:r>
            <a:r>
              <a:rPr lang="en-US" altLang="zh-CN" sz="1400" dirty="0">
                <a:solidFill>
                  <a:srgbClr val="000000"/>
                </a:solidFill>
                <a:latin typeface="幼圆" panose="02010509060101010101" charset="-122"/>
                <a:ea typeface="微软雅黑" panose="020B0503020204020204" pitchFamily="34" charset="-122"/>
                <a:cs typeface="幼圆" panose="02010509060101010101" charset="-122"/>
                <a:sym typeface="+mn-lt"/>
              </a:rPr>
              <a:t>“</a:t>
            </a:r>
            <a:r>
              <a:rPr lang="zh-CN" altLang="en-US" sz="1400" dirty="0">
                <a:solidFill>
                  <a:srgbClr val="000000"/>
                </a:solidFill>
                <a:latin typeface="幼圆" panose="02010509060101010101" charset="-122"/>
                <a:ea typeface="微软雅黑" panose="020B0503020204020204" pitchFamily="34" charset="-122"/>
                <a:cs typeface="幼圆" panose="02010509060101010101" charset="-122"/>
                <a:sym typeface="+mn-lt"/>
              </a:rPr>
              <a:t>未报名？点击报名</a:t>
            </a:r>
            <a:r>
              <a:rPr lang="en-US" altLang="zh-CN" sz="1400" dirty="0">
                <a:solidFill>
                  <a:srgbClr val="000000"/>
                </a:solidFill>
                <a:latin typeface="幼圆" panose="02010509060101010101" charset="-122"/>
                <a:ea typeface="微软雅黑" panose="020B0503020204020204" pitchFamily="34" charset="-122"/>
                <a:cs typeface="幼圆" panose="02010509060101010101" charset="-122"/>
                <a:sym typeface="+mn-lt"/>
              </a:rPr>
              <a:t>”</a:t>
            </a:r>
          </a:p>
          <a:p>
            <a:pPr eaLnBrk="1" hangingPunct="1"/>
            <a:r>
              <a:rPr lang="en-US" altLang="zh-CN" sz="1400" dirty="0">
                <a:solidFill>
                  <a:srgbClr val="000000"/>
                </a:solidFill>
                <a:latin typeface="幼圆" panose="02010509060101010101" charset="-122"/>
                <a:ea typeface="微软雅黑" panose="020B0503020204020204" pitchFamily="34" charset="-122"/>
                <a:cs typeface="幼圆" panose="02010509060101010101" charset="-122"/>
                <a:sym typeface="+mn-lt"/>
              </a:rPr>
              <a:t>4.</a:t>
            </a:r>
            <a:r>
              <a:rPr lang="zh-CN" altLang="en-US" sz="1400" dirty="0">
                <a:solidFill>
                  <a:srgbClr val="000000"/>
                </a:solidFill>
                <a:latin typeface="幼圆" panose="02010509060101010101" charset="-122"/>
                <a:ea typeface="微软雅黑" panose="020B0503020204020204" pitchFamily="34" charset="-122"/>
                <a:cs typeface="幼圆" panose="02010509060101010101" charset="-122"/>
                <a:sym typeface="+mn-lt"/>
              </a:rPr>
              <a:t>按相关要求设置登录密码。如果忘记密码的，在首页面可微信扫描登录或点击</a:t>
            </a:r>
            <a:r>
              <a:rPr lang="en-US" altLang="zh-CN" sz="1400" dirty="0">
                <a:solidFill>
                  <a:srgbClr val="000000"/>
                </a:solidFill>
                <a:latin typeface="幼圆" panose="02010509060101010101" charset="-122"/>
                <a:ea typeface="微软雅黑" panose="020B0503020204020204" pitchFamily="34" charset="-122"/>
                <a:cs typeface="幼圆" panose="02010509060101010101" charset="-122"/>
                <a:sym typeface="+mn-lt"/>
              </a:rPr>
              <a:t>”</a:t>
            </a:r>
            <a:r>
              <a:rPr lang="zh-CN" altLang="en-US" sz="1400" dirty="0">
                <a:solidFill>
                  <a:srgbClr val="000000"/>
                </a:solidFill>
                <a:latin typeface="幼圆" panose="02010509060101010101" charset="-122"/>
                <a:ea typeface="微软雅黑" panose="020B0503020204020204" pitchFamily="34" charset="-122"/>
                <a:cs typeface="幼圆" panose="02010509060101010101" charset="-122"/>
                <a:sym typeface="+mn-lt"/>
              </a:rPr>
              <a:t>忘记密码</a:t>
            </a:r>
            <a:r>
              <a:rPr lang="en-US" altLang="zh-CN" sz="1400" dirty="0">
                <a:solidFill>
                  <a:srgbClr val="000000"/>
                </a:solidFill>
                <a:latin typeface="幼圆" panose="02010509060101010101" charset="-122"/>
                <a:ea typeface="微软雅黑" panose="020B0503020204020204" pitchFamily="34" charset="-122"/>
                <a:cs typeface="幼圆" panose="02010509060101010101" charset="-122"/>
                <a:sym typeface="+mn-lt"/>
              </a:rPr>
              <a:t>”.</a:t>
            </a:r>
          </a:p>
        </p:txBody>
      </p:sp>
      <p:pic>
        <p:nvPicPr>
          <p:cNvPr id="15" name="图片 14"/>
          <p:cNvPicPr>
            <a:picLocks noChangeAspect="1"/>
          </p:cNvPicPr>
          <p:nvPr/>
        </p:nvPicPr>
        <p:blipFill>
          <a:blip r:embed="rId8"/>
          <a:stretch>
            <a:fillRect/>
          </a:stretch>
        </p:blipFill>
        <p:spPr>
          <a:xfrm>
            <a:off x="107315" y="627380"/>
            <a:ext cx="1971675" cy="910590"/>
          </a:xfrm>
          <a:prstGeom prst="rect">
            <a:avLst/>
          </a:prstGeom>
        </p:spPr>
      </p:pic>
      <p:pic>
        <p:nvPicPr>
          <p:cNvPr id="3" name="图片 2"/>
          <p:cNvPicPr>
            <a:picLocks noChangeAspect="1"/>
          </p:cNvPicPr>
          <p:nvPr/>
        </p:nvPicPr>
        <p:blipFill>
          <a:blip r:embed="rId9"/>
          <a:stretch>
            <a:fillRect/>
          </a:stretch>
        </p:blipFill>
        <p:spPr>
          <a:xfrm>
            <a:off x="3347720" y="429895"/>
            <a:ext cx="4046220" cy="2793365"/>
          </a:xfrm>
          <a:prstGeom prst="rect">
            <a:avLst/>
          </a:prstGeom>
        </p:spPr>
      </p:pic>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68" name="图片 167"/>
          <p:cNvPicPr>
            <a:picLocks noChangeAspect="1"/>
          </p:cNvPicPr>
          <p:nvPr>
            <p:custDataLst>
              <p:tags r:id="rId2"/>
            </p:custDataLst>
          </p:nvPr>
        </p:nvPicPr>
        <p:blipFill>
          <a:blip r:embed="rId5">
            <a:extLst>
              <a:ext uri="{28A0092B-C50C-407E-A947-70E740481C1C}">
                <a14:useLocalDpi xmlns:a14="http://schemas.microsoft.com/office/drawing/2010/main" val="0"/>
              </a:ext>
            </a:extLst>
          </a:blip>
          <a:stretch>
            <a:fillRect/>
          </a:stretch>
        </p:blipFill>
        <p:spPr>
          <a:xfrm>
            <a:off x="0" y="0"/>
            <a:ext cx="540068" cy="540068"/>
          </a:xfrm>
          <a:prstGeom prst="rect">
            <a:avLst/>
          </a:prstGeom>
        </p:spPr>
      </p:pic>
      <p:pic>
        <p:nvPicPr>
          <p:cNvPr id="47" name="图片 46"/>
          <p:cNvPicPr>
            <a:picLocks noChangeAspect="1"/>
          </p:cNvPicPr>
          <p:nvPr>
            <p:custDataLst>
              <p:tags r:id="rId3"/>
            </p:custDataLst>
          </p:nvPr>
        </p:nvPicPr>
        <p:blipFill>
          <a:blip r:embed="rId6"/>
          <a:stretch>
            <a:fillRect/>
          </a:stretch>
        </p:blipFill>
        <p:spPr>
          <a:xfrm>
            <a:off x="8603933" y="4603433"/>
            <a:ext cx="540068" cy="540068"/>
          </a:xfrm>
          <a:prstGeom prst="rect">
            <a:avLst/>
          </a:prstGeom>
        </p:spPr>
      </p:pic>
      <p:pic>
        <p:nvPicPr>
          <p:cNvPr id="16" name="图片 15"/>
          <p:cNvPicPr>
            <a:picLocks noChangeAspect="1"/>
          </p:cNvPicPr>
          <p:nvPr/>
        </p:nvPicPr>
        <p:blipFill>
          <a:blip r:embed="rId7"/>
          <a:stretch>
            <a:fillRect/>
          </a:stretch>
        </p:blipFill>
        <p:spPr>
          <a:xfrm>
            <a:off x="3419475" y="843280"/>
            <a:ext cx="5151755" cy="4180840"/>
          </a:xfrm>
          <a:prstGeom prst="rect">
            <a:avLst/>
          </a:prstGeom>
        </p:spPr>
      </p:pic>
      <p:pic>
        <p:nvPicPr>
          <p:cNvPr id="4" name="图片 3"/>
          <p:cNvPicPr>
            <a:picLocks noChangeAspect="1"/>
          </p:cNvPicPr>
          <p:nvPr/>
        </p:nvPicPr>
        <p:blipFill>
          <a:blip r:embed="rId8"/>
          <a:stretch>
            <a:fillRect/>
          </a:stretch>
        </p:blipFill>
        <p:spPr>
          <a:xfrm>
            <a:off x="433070" y="843280"/>
            <a:ext cx="2986405" cy="4180840"/>
          </a:xfrm>
          <a:prstGeom prst="rect">
            <a:avLst/>
          </a:prstGeom>
        </p:spPr>
      </p:pic>
      <p:sp>
        <p:nvSpPr>
          <p:cNvPr id="2" name="文本框 1"/>
          <p:cNvSpPr txBox="1"/>
          <p:nvPr/>
        </p:nvSpPr>
        <p:spPr>
          <a:xfrm>
            <a:off x="540385" y="51435"/>
            <a:ext cx="7986395" cy="691515"/>
          </a:xfrm>
          <a:prstGeom prst="rect">
            <a:avLst/>
          </a:prstGeom>
          <a:noFill/>
        </p:spPr>
        <p:txBody>
          <a:bodyPr wrap="square" rtlCol="0" anchor="t">
            <a:spAutoFit/>
          </a:bodyPr>
          <a:lstStyle/>
          <a:p>
            <a:r>
              <a:rPr sz="2100" b="1">
                <a:solidFill>
                  <a:schemeClr val="accent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cs typeface="微软雅黑" panose="020B0503020204020204" pitchFamily="34" charset="-122"/>
                <a:sym typeface="+mn-ea"/>
              </a:rPr>
              <a:t>忘记密码：</a:t>
            </a:r>
            <a:r>
              <a:rPr lang="zh-CN" altLang="en-US" b="1" dirty="0">
                <a:sym typeface="+mn-ea"/>
              </a:rPr>
              <a:t>首次报名时家长必须自行设置登录密码，如果忘记了，可以在登录页面点击“忘记密码”，通过新生身份证号及监护人手机号进行重置。</a:t>
            </a:r>
            <a:endParaRPr lang="zh-CN" altLang="en-US" b="1"/>
          </a:p>
        </p:txBody>
      </p:sp>
    </p:spTree>
    <p:custDataLst>
      <p:tags r:id="rId1"/>
    </p:custData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168" name="图片 167"/>
          <p:cNvPicPr>
            <a:picLocks noChangeAspect="1"/>
          </p:cNvPicPr>
          <p:nvPr>
            <p:custDataLst>
              <p:tags r:id="rId2"/>
            </p:custDataLst>
          </p:nvPr>
        </p:nvPicPr>
        <p:blipFill>
          <a:blip r:embed="rId8">
            <a:extLst>
              <a:ext uri="{28A0092B-C50C-407E-A947-70E740481C1C}">
                <a14:useLocalDpi xmlns:a14="http://schemas.microsoft.com/office/drawing/2010/main" val="0"/>
              </a:ext>
            </a:extLst>
          </a:blip>
          <a:stretch>
            <a:fillRect/>
          </a:stretch>
        </p:blipFill>
        <p:spPr>
          <a:xfrm>
            <a:off x="0" y="0"/>
            <a:ext cx="540068" cy="540068"/>
          </a:xfrm>
          <a:prstGeom prst="rect">
            <a:avLst/>
          </a:prstGeom>
        </p:spPr>
      </p:pic>
      <p:pic>
        <p:nvPicPr>
          <p:cNvPr id="47" name="图片 46"/>
          <p:cNvPicPr>
            <a:picLocks noChangeAspect="1"/>
          </p:cNvPicPr>
          <p:nvPr>
            <p:custDataLst>
              <p:tags r:id="rId3"/>
            </p:custDataLst>
          </p:nvPr>
        </p:nvPicPr>
        <p:blipFill>
          <a:blip r:embed="rId9"/>
          <a:stretch>
            <a:fillRect/>
          </a:stretch>
        </p:blipFill>
        <p:spPr>
          <a:xfrm>
            <a:off x="8603933" y="4603433"/>
            <a:ext cx="540068" cy="540068"/>
          </a:xfrm>
          <a:prstGeom prst="rect">
            <a:avLst/>
          </a:prstGeom>
        </p:spPr>
      </p:pic>
      <p:sp>
        <p:nvSpPr>
          <p:cNvPr id="4" name="矩形 3"/>
          <p:cNvSpPr/>
          <p:nvPr>
            <p:custDataLst>
              <p:tags r:id="rId4"/>
            </p:custDataLst>
          </p:nvPr>
        </p:nvSpPr>
        <p:spPr>
          <a:xfrm>
            <a:off x="0" y="571500"/>
            <a:ext cx="9144000" cy="4572000"/>
          </a:xfrm>
          <a:prstGeom prst="rect">
            <a:avLst/>
          </a:prstGeom>
          <a:solidFill>
            <a:schemeClr val="dk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ln>
                <a:solidFill>
                  <a:schemeClr val="lt1"/>
                </a:solidFill>
              </a:ln>
              <a:solidFill>
                <a:schemeClr val="dk1"/>
              </a:solidFill>
              <a:latin typeface="幼圆" panose="02010509060101010101" charset="-122"/>
              <a:ea typeface="微软雅黑" panose="020B0503020204020204" pitchFamily="34" charset="-122"/>
              <a:cs typeface="幼圆" panose="02010509060101010101" charset="-122"/>
            </a:endParaRPr>
          </a:p>
        </p:txBody>
      </p:sp>
      <p:sp>
        <p:nvSpPr>
          <p:cNvPr id="14" name="Title 6"/>
          <p:cNvSpPr txBox="1"/>
          <p:nvPr>
            <p:custDataLst>
              <p:tags r:id="rId5"/>
            </p:custDataLst>
          </p:nvPr>
        </p:nvSpPr>
        <p:spPr>
          <a:xfrm>
            <a:off x="683260" y="83820"/>
            <a:ext cx="2462530" cy="456565"/>
          </a:xfrm>
          <a:prstGeom prst="rect">
            <a:avLst/>
          </a:prstGeom>
          <a:noFill/>
          <a:ln w="3175">
            <a:noFill/>
            <a:prstDash val="dash"/>
          </a:ln>
        </p:spPr>
        <p:txBody>
          <a:bodyPr wrap="square" lIns="54000" tIns="27000" rIns="54000" bIns="27000" anchor="b" anchorCtr="0">
            <a:noAutofit/>
          </a:bodyPr>
          <a:lstStyle>
            <a:lvl1pPr algn="l" defTabSz="913765" rtl="0" eaLnBrk="1" latinLnBrk="0" hangingPunct="1">
              <a:lnSpc>
                <a:spcPct val="90000"/>
              </a:lnSpc>
              <a:spcBef>
                <a:spcPct val="0"/>
              </a:spcBef>
              <a:buNone/>
              <a:defRPr lang="en-US" sz="2745" b="0" kern="1200" cap="none" spc="-49" baseline="0" dirty="0" smtClean="0">
                <a:ln w="3175">
                  <a:noFill/>
                </a:ln>
                <a:solidFill>
                  <a:schemeClr val="tx1"/>
                </a:solidFill>
                <a:effectLst/>
                <a:latin typeface="+mj-lt"/>
                <a:ea typeface="+mn-ea"/>
                <a:cs typeface="Segoe UI" panose="020B0502040204020203" pitchFamily="34" charset="0"/>
              </a:defRPr>
            </a:lvl1pPr>
          </a:lstStyle>
          <a:p>
            <a:pPr lvl="0" algn="l">
              <a:lnSpc>
                <a:spcPct val="100000"/>
              </a:lnSpc>
              <a:defRPr/>
            </a:pPr>
            <a:r>
              <a:rPr sz="2100" b="1" spc="0">
                <a:solidFill>
                  <a:schemeClr val="accent1"/>
                </a:solidFill>
                <a:effectLst>
                  <a:outerShdw blurRad="38100" dist="25400" dir="5400000" algn="ctr" rotWithShape="0">
                    <a:srgbClr val="6E747A">
                      <a:alpha val="43000"/>
                    </a:srgbClr>
                  </a:outerShdw>
                </a:effectLst>
                <a:uFillTx/>
                <a:latin typeface="微软雅黑" panose="020B0503020204020204" pitchFamily="34" charset="-122"/>
                <a:ea typeface="微软雅黑" panose="020B0503020204020204" pitchFamily="34" charset="-122"/>
                <a:cs typeface="微软雅黑" panose="020B0503020204020204" pitchFamily="34" charset="-122"/>
              </a:rPr>
              <a:t>填 报 流 程</a:t>
            </a:r>
          </a:p>
        </p:txBody>
      </p:sp>
      <p:pic>
        <p:nvPicPr>
          <p:cNvPr id="10" name="图片 1"/>
          <p:cNvPicPr>
            <a:picLocks noChangeAspect="1"/>
          </p:cNvPicPr>
          <p:nvPr/>
        </p:nvPicPr>
        <p:blipFill>
          <a:blip r:embed="rId10"/>
          <a:stretch>
            <a:fillRect/>
          </a:stretch>
        </p:blipFill>
        <p:spPr>
          <a:xfrm>
            <a:off x="129540" y="765810"/>
            <a:ext cx="2753995" cy="2836545"/>
          </a:xfrm>
          <a:prstGeom prst="rect">
            <a:avLst/>
          </a:prstGeom>
          <a:noFill/>
          <a:ln w="9525">
            <a:noFill/>
          </a:ln>
        </p:spPr>
      </p:pic>
      <p:sp>
        <p:nvSpPr>
          <p:cNvPr id="25" name="文本框 24"/>
          <p:cNvSpPr txBox="1"/>
          <p:nvPr/>
        </p:nvSpPr>
        <p:spPr>
          <a:xfrm>
            <a:off x="521018" y="3882390"/>
            <a:ext cx="1970723" cy="783590"/>
          </a:xfrm>
          <a:prstGeom prst="rect">
            <a:avLst/>
          </a:prstGeom>
          <a:noFill/>
        </p:spPr>
        <p:txBody>
          <a:bodyPr wrap="square" rtlCol="0">
            <a:spAutoFit/>
          </a:bodyPr>
          <a:lstStyle/>
          <a:p>
            <a:pPr indent="0">
              <a:buFont typeface="Wingdings" panose="05000000000000000000" charset="0"/>
              <a:buNone/>
            </a:pPr>
            <a:r>
              <a:rPr lang="zh-CN" altLang="en-US" sz="1500" b="1">
                <a:solidFill>
                  <a:srgbClr val="000000"/>
                </a:solidFill>
                <a:latin typeface="幼圆" panose="02010509060101010101" charset="-122"/>
                <a:ea typeface="微软雅黑" panose="020B0503020204020204" pitchFamily="34" charset="-122"/>
                <a:cs typeface="幼圆" panose="02010509060101010101" charset="-122"/>
              </a:rPr>
              <a:t>第一步：</a:t>
            </a:r>
            <a:r>
              <a:rPr lang="zh-CN" altLang="en-US" sz="1500">
                <a:solidFill>
                  <a:srgbClr val="000000"/>
                </a:solidFill>
                <a:latin typeface="幼圆" panose="02010509060101010101" charset="-122"/>
                <a:ea typeface="微软雅黑" panose="020B0503020204020204" pitchFamily="34" charset="-122"/>
                <a:cs typeface="幼圆" panose="02010509060101010101" charset="-122"/>
              </a:rPr>
              <a:t>家长点击蓝色箭头</a:t>
            </a:r>
            <a:r>
              <a:rPr lang="en-US" altLang="zh-CN" sz="1500">
                <a:solidFill>
                  <a:srgbClr val="000000"/>
                </a:solidFill>
                <a:latin typeface="幼圆" panose="02010509060101010101" charset="-122"/>
                <a:ea typeface="微软雅黑" panose="020B0503020204020204" pitchFamily="34" charset="-122"/>
                <a:cs typeface="幼圆" panose="02010509060101010101" charset="-122"/>
              </a:rPr>
              <a:t>“</a:t>
            </a:r>
            <a:r>
              <a:rPr lang="zh-CN" altLang="en-US" sz="1500">
                <a:solidFill>
                  <a:srgbClr val="000000"/>
                </a:solidFill>
                <a:latin typeface="幼圆" panose="02010509060101010101" charset="-122"/>
                <a:ea typeface="微软雅黑" panose="020B0503020204020204" pitchFamily="34" charset="-122"/>
                <a:cs typeface="幼圆" panose="02010509060101010101" charset="-122"/>
              </a:rPr>
              <a:t>未报名？点击报名</a:t>
            </a:r>
            <a:r>
              <a:rPr lang="en-US" altLang="zh-CN" sz="1500">
                <a:solidFill>
                  <a:srgbClr val="000000"/>
                </a:solidFill>
                <a:latin typeface="幼圆" panose="02010509060101010101" charset="-122"/>
                <a:ea typeface="微软雅黑" panose="020B0503020204020204" pitchFamily="34" charset="-122"/>
                <a:cs typeface="幼圆" panose="02010509060101010101" charset="-122"/>
              </a:rPr>
              <a:t>”</a:t>
            </a:r>
            <a:r>
              <a:rPr lang="zh-CN" altLang="en-US" sz="1500">
                <a:solidFill>
                  <a:srgbClr val="000000"/>
                </a:solidFill>
                <a:latin typeface="幼圆" panose="02010509060101010101" charset="-122"/>
                <a:ea typeface="微软雅黑" panose="020B0503020204020204" pitchFamily="34" charset="-122"/>
                <a:cs typeface="幼圆" panose="02010509060101010101" charset="-122"/>
              </a:rPr>
              <a:t>；</a:t>
            </a:r>
          </a:p>
        </p:txBody>
      </p:sp>
      <p:sp>
        <p:nvSpPr>
          <p:cNvPr id="28" name="文本框 27"/>
          <p:cNvSpPr txBox="1"/>
          <p:nvPr/>
        </p:nvSpPr>
        <p:spPr>
          <a:xfrm>
            <a:off x="3178016" y="3870960"/>
            <a:ext cx="2035016" cy="783590"/>
          </a:xfrm>
          <a:prstGeom prst="rect">
            <a:avLst/>
          </a:prstGeom>
          <a:noFill/>
        </p:spPr>
        <p:txBody>
          <a:bodyPr wrap="square" rtlCol="0">
            <a:spAutoFit/>
          </a:bodyPr>
          <a:lstStyle/>
          <a:p>
            <a:pPr indent="0">
              <a:buFont typeface="Wingdings" panose="05000000000000000000" charset="0"/>
              <a:buNone/>
            </a:pPr>
            <a:r>
              <a:rPr lang="zh-CN" altLang="en-US" sz="1500" b="1">
                <a:solidFill>
                  <a:srgbClr val="000000"/>
                </a:solidFill>
                <a:latin typeface="幼圆" panose="02010509060101010101" charset="-122"/>
                <a:ea typeface="微软雅黑" panose="020B0503020204020204" pitchFamily="34" charset="-122"/>
                <a:cs typeface="幼圆" panose="02010509060101010101" charset="-122"/>
              </a:rPr>
              <a:t>第二步：</a:t>
            </a:r>
            <a:r>
              <a:rPr lang="zh-CN" altLang="en-US" sz="1500">
                <a:solidFill>
                  <a:srgbClr val="000000"/>
                </a:solidFill>
                <a:latin typeface="幼圆" panose="02010509060101010101" charset="-122"/>
                <a:ea typeface="微软雅黑" panose="020B0503020204020204" pitchFamily="34" charset="-122"/>
                <a:cs typeface="幼圆" panose="02010509060101010101" charset="-122"/>
              </a:rPr>
              <a:t>仔细认真阅读报名指引内容，并点击</a:t>
            </a:r>
            <a:r>
              <a:rPr lang="en-US" altLang="zh-CN" sz="1500">
                <a:solidFill>
                  <a:srgbClr val="000000"/>
                </a:solidFill>
                <a:latin typeface="幼圆" panose="02010509060101010101" charset="-122"/>
                <a:ea typeface="微软雅黑" panose="020B0503020204020204" pitchFamily="34" charset="-122"/>
                <a:cs typeface="幼圆" panose="02010509060101010101" charset="-122"/>
              </a:rPr>
              <a:t>“</a:t>
            </a:r>
            <a:r>
              <a:rPr lang="zh-CN" altLang="en-US" sz="1500">
                <a:solidFill>
                  <a:srgbClr val="000000"/>
                </a:solidFill>
                <a:latin typeface="幼圆" panose="02010509060101010101" charset="-122"/>
                <a:ea typeface="微软雅黑" panose="020B0503020204020204" pitchFamily="34" charset="-122"/>
                <a:cs typeface="幼圆" panose="02010509060101010101" charset="-122"/>
              </a:rPr>
              <a:t>确定</a:t>
            </a:r>
            <a:r>
              <a:rPr lang="en-US" altLang="zh-CN" sz="1500">
                <a:solidFill>
                  <a:srgbClr val="000000"/>
                </a:solidFill>
                <a:latin typeface="幼圆" panose="02010509060101010101" charset="-122"/>
                <a:ea typeface="微软雅黑" panose="020B0503020204020204" pitchFamily="34" charset="-122"/>
                <a:cs typeface="幼圆" panose="02010509060101010101" charset="-122"/>
              </a:rPr>
              <a:t>”</a:t>
            </a:r>
            <a:r>
              <a:rPr lang="zh-CN" altLang="en-US" sz="1500">
                <a:solidFill>
                  <a:srgbClr val="000000"/>
                </a:solidFill>
                <a:latin typeface="幼圆" panose="02010509060101010101" charset="-122"/>
                <a:ea typeface="微软雅黑" panose="020B0503020204020204" pitchFamily="34" charset="-122"/>
                <a:cs typeface="幼圆" panose="02010509060101010101" charset="-122"/>
              </a:rPr>
              <a:t>；</a:t>
            </a:r>
          </a:p>
        </p:txBody>
      </p:sp>
      <p:sp>
        <p:nvSpPr>
          <p:cNvPr id="31" name="文本框 30"/>
          <p:cNvSpPr txBox="1"/>
          <p:nvPr/>
        </p:nvSpPr>
        <p:spPr>
          <a:xfrm>
            <a:off x="5836285" y="3723640"/>
            <a:ext cx="3209925" cy="1245235"/>
          </a:xfrm>
          <a:prstGeom prst="rect">
            <a:avLst/>
          </a:prstGeom>
          <a:noFill/>
        </p:spPr>
        <p:txBody>
          <a:bodyPr wrap="square" rtlCol="0">
            <a:spAutoFit/>
          </a:bodyPr>
          <a:lstStyle/>
          <a:p>
            <a:pPr indent="0" eaLnBrk="1" hangingPunct="1">
              <a:buFont typeface="Wingdings" panose="05000000000000000000" charset="0"/>
              <a:buNone/>
            </a:pPr>
            <a:r>
              <a:rPr lang="zh-CN" altLang="en-US" sz="1500" b="1" dirty="0">
                <a:solidFill>
                  <a:srgbClr val="000000"/>
                </a:solidFill>
                <a:latin typeface="幼圆" panose="02010509060101010101" charset="-122"/>
                <a:ea typeface="微软雅黑" panose="020B0503020204020204" pitchFamily="34" charset="-122"/>
                <a:cs typeface="幼圆" panose="02010509060101010101" charset="-122"/>
                <a:sym typeface="+mn-lt"/>
              </a:rPr>
              <a:t>第三步：</a:t>
            </a:r>
            <a:r>
              <a:rPr lang="zh-CN" altLang="en-US" sz="1500" dirty="0">
                <a:solidFill>
                  <a:srgbClr val="000000"/>
                </a:solidFill>
                <a:latin typeface="幼圆" panose="02010509060101010101" charset="-122"/>
                <a:ea typeface="微软雅黑" panose="020B0503020204020204" pitchFamily="34" charset="-122"/>
                <a:cs typeface="幼圆" panose="02010509060101010101" charset="-122"/>
                <a:sym typeface="+mn-lt"/>
              </a:rPr>
              <a:t>新生户籍类型及证件类型选填。户籍类型一定要按照户口所在地正确的选填，如选错了，将无法直接修改，需找教育部门申请删除后再重新填报。</a:t>
            </a:r>
          </a:p>
        </p:txBody>
      </p:sp>
      <p:sp>
        <p:nvSpPr>
          <p:cNvPr id="12" name="右箭头 11"/>
          <p:cNvSpPr/>
          <p:nvPr/>
        </p:nvSpPr>
        <p:spPr>
          <a:xfrm>
            <a:off x="2581275" y="4105751"/>
            <a:ext cx="408623" cy="313849"/>
          </a:xfrm>
          <a:prstGeom prst="rightArrow">
            <a:avLst/>
          </a:prstGeom>
          <a:solidFill>
            <a:srgbClr val="4BA3E7"/>
          </a:solidFill>
          <a:ln>
            <a:solidFill>
              <a:srgbClr val="4DA4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rgbClr val="1F497D"/>
              </a:solidFill>
              <a:latin typeface="幼圆" panose="02010509060101010101" charset="-122"/>
              <a:ea typeface="微软雅黑" panose="020B0503020204020204" pitchFamily="34" charset="-122"/>
              <a:cs typeface="幼圆" panose="02010509060101010101" charset="-122"/>
            </a:endParaRPr>
          </a:p>
        </p:txBody>
      </p:sp>
      <p:sp>
        <p:nvSpPr>
          <p:cNvPr id="16" name="右箭头 15"/>
          <p:cNvSpPr/>
          <p:nvPr/>
        </p:nvSpPr>
        <p:spPr>
          <a:xfrm>
            <a:off x="5213033" y="4105751"/>
            <a:ext cx="408623" cy="313849"/>
          </a:xfrm>
          <a:prstGeom prst="rightArrow">
            <a:avLst/>
          </a:prstGeom>
          <a:solidFill>
            <a:srgbClr val="4BA3E7"/>
          </a:solidFill>
          <a:ln>
            <a:solidFill>
              <a:srgbClr val="4DA4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0">
              <a:solidFill>
                <a:srgbClr val="1F497D"/>
              </a:solidFill>
              <a:latin typeface="幼圆" panose="02010509060101010101" charset="-122"/>
              <a:ea typeface="微软雅黑" panose="020B0503020204020204" pitchFamily="34" charset="-122"/>
              <a:cs typeface="幼圆" panose="02010509060101010101" charset="-122"/>
            </a:endParaRPr>
          </a:p>
        </p:txBody>
      </p:sp>
      <p:pic>
        <p:nvPicPr>
          <p:cNvPr id="6" name="图片 5"/>
          <p:cNvPicPr>
            <a:picLocks noChangeAspect="1"/>
          </p:cNvPicPr>
          <p:nvPr/>
        </p:nvPicPr>
        <p:blipFill>
          <a:blip r:embed="rId11"/>
          <a:stretch>
            <a:fillRect/>
          </a:stretch>
        </p:blipFill>
        <p:spPr>
          <a:xfrm>
            <a:off x="5716270" y="826135"/>
            <a:ext cx="3329940" cy="2792730"/>
          </a:xfrm>
          <a:prstGeom prst="rect">
            <a:avLst/>
          </a:prstGeom>
        </p:spPr>
      </p:pic>
      <p:pic>
        <p:nvPicPr>
          <p:cNvPr id="5" name="图片 4"/>
          <p:cNvPicPr>
            <a:picLocks noChangeAspect="1"/>
          </p:cNvPicPr>
          <p:nvPr/>
        </p:nvPicPr>
        <p:blipFill>
          <a:blip r:embed="rId12"/>
          <a:stretch>
            <a:fillRect/>
          </a:stretch>
        </p:blipFill>
        <p:spPr>
          <a:xfrm>
            <a:off x="3275965" y="659765"/>
            <a:ext cx="2292350" cy="3063875"/>
          </a:xfrm>
          <a:prstGeom prst="rect">
            <a:avLst/>
          </a:prstGeom>
        </p:spPr>
      </p:pic>
    </p:spTree>
    <p:custDataLst>
      <p:tags r:id="rId1"/>
    </p:custData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形状 8"/>
          <p:cNvSpPr/>
          <p:nvPr userDrawn="1">
            <p:custDataLst>
              <p:tags r:id="rId2"/>
            </p:custDataLst>
          </p:nvPr>
        </p:nvSpPr>
        <p:spPr>
          <a:xfrm>
            <a:off x="6614489" y="-38"/>
            <a:ext cx="1386562" cy="1802423"/>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sz="760" dirty="0">
              <a:solidFill>
                <a:schemeClr val="lt1"/>
              </a:solidFill>
              <a:highlight>
                <a:srgbClr val="1171F1"/>
              </a:highlight>
              <a:latin typeface="微软雅黑" panose="020B0503020204020204" pitchFamily="34" charset="-122"/>
              <a:ea typeface="微软雅黑" panose="020B0503020204020204" pitchFamily="34" charset="-122"/>
            </a:endParaRPr>
          </a:p>
        </p:txBody>
      </p:sp>
      <p:sp>
        <p:nvSpPr>
          <p:cNvPr id="4" name="任意形状 8"/>
          <p:cNvSpPr/>
          <p:nvPr userDrawn="1">
            <p:custDataLst>
              <p:tags r:id="rId3"/>
            </p:custDataLst>
          </p:nvPr>
        </p:nvSpPr>
        <p:spPr>
          <a:xfrm rot="10800000">
            <a:off x="1143000" y="4110038"/>
            <a:ext cx="794742" cy="1033463"/>
          </a:xfrm>
          <a:custGeom>
            <a:avLst/>
            <a:gdLst>
              <a:gd name="connsiteX0" fmla="*/ 361564 w 3507050"/>
              <a:gd name="connsiteY0" fmla="*/ 0 h 3419170"/>
              <a:gd name="connsiteX1" fmla="*/ 3507050 w 3507050"/>
              <a:gd name="connsiteY1" fmla="*/ 0 h 3419170"/>
              <a:gd name="connsiteX2" fmla="*/ 3507050 w 3507050"/>
              <a:gd name="connsiteY2" fmla="*/ 3045349 h 3419170"/>
              <a:gd name="connsiteX3" fmla="*/ 3329322 w 3507050"/>
              <a:gd name="connsiteY3" fmla="*/ 3151539 h 3419170"/>
              <a:gd name="connsiteX4" fmla="*/ 2254631 w 3507050"/>
              <a:gd name="connsiteY4" fmla="*/ 3419170 h 3419170"/>
              <a:gd name="connsiteX5" fmla="*/ 0 w 3507050"/>
              <a:gd name="connsiteY5" fmla="*/ 1201750 h 3419170"/>
              <a:gd name="connsiteX6" fmla="*/ 272122 w 3507050"/>
              <a:gd name="connsiteY6" fmla="*/ 144796 h 3419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07050" h="3419170">
                <a:moveTo>
                  <a:pt x="361564" y="0"/>
                </a:moveTo>
                <a:lnTo>
                  <a:pt x="3507050" y="0"/>
                </a:lnTo>
                <a:lnTo>
                  <a:pt x="3507050" y="3045349"/>
                </a:lnTo>
                <a:lnTo>
                  <a:pt x="3329322" y="3151539"/>
                </a:lnTo>
                <a:cubicBezTo>
                  <a:pt x="3009856" y="3322220"/>
                  <a:pt x="2643756" y="3419170"/>
                  <a:pt x="2254631" y="3419170"/>
                </a:cubicBezTo>
                <a:cubicBezTo>
                  <a:pt x="1009433" y="3419170"/>
                  <a:pt x="0" y="2426397"/>
                  <a:pt x="0" y="1201750"/>
                </a:cubicBezTo>
                <a:cubicBezTo>
                  <a:pt x="0" y="819048"/>
                  <a:pt x="98578" y="458990"/>
                  <a:pt x="272122" y="144796"/>
                </a:cubicBezTo>
                <a:close/>
              </a:path>
            </a:pathLst>
          </a:custGeom>
          <a:gradFill>
            <a:gsLst>
              <a:gs pos="0">
                <a:srgbClr val="FFFFFF">
                  <a:alpha val="10000"/>
                </a:srgbClr>
              </a:gs>
              <a:gs pos="100000">
                <a:srgbClr val="D8D8E4">
                  <a:lumMod val="90000"/>
                  <a:alpha val="24000"/>
                </a:srgb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kumimoji="1" lang="zh-CN" altLang="en-US" sz="760" dirty="0">
              <a:solidFill>
                <a:schemeClr val="lt1"/>
              </a:solidFill>
              <a:highlight>
                <a:srgbClr val="1171F1"/>
              </a:highlight>
              <a:latin typeface="微软雅黑" panose="020B0503020204020204" pitchFamily="34" charset="-122"/>
              <a:ea typeface="微软雅黑" panose="020B0503020204020204" pitchFamily="34" charset="-122"/>
            </a:endParaRPr>
          </a:p>
        </p:txBody>
      </p:sp>
      <p:sp>
        <p:nvSpPr>
          <p:cNvPr id="5" name="标题 4"/>
          <p:cNvSpPr>
            <a:spLocks noGrp="1"/>
          </p:cNvSpPr>
          <p:nvPr>
            <p:ph type="title" idx="4294967295"/>
          </p:nvPr>
        </p:nvSpPr>
        <p:spPr>
          <a:xfrm>
            <a:off x="473075" y="118745"/>
            <a:ext cx="4113530" cy="417195"/>
          </a:xfrm>
          <a:noFill/>
          <a:ln w="9525">
            <a:noFill/>
          </a:ln>
        </p:spPr>
        <p:txBody>
          <a:bodyPr vert="horz" wrap="square" lIns="67627" tIns="35242" rIns="67627" bIns="35242" rtlCol="0" anchor="ctr" anchorCtr="0">
            <a:normAutofit fontScale="90000"/>
          </a:bodyPr>
          <a:lstStyle>
            <a:lvl1pPr marL="0" marR="0" algn="l" defTabSz="914400" rtl="0" eaLnBrk="1" fontAlgn="auto" latinLnBrk="0" hangingPunct="1">
              <a:lnSpc>
                <a:spcPct val="100000"/>
              </a:lnSpc>
              <a:spcBef>
                <a:spcPct val="0"/>
              </a:spcBef>
              <a:buNone/>
              <a:defRPr kumimoji="0" lang="zh-CN" altLang="en-US" sz="1800" b="1" i="0" u="none" strike="noStrike" kern="1200" cap="none" spc="200" normalizeH="0" baseline="0" noProof="1" dirty="0">
                <a:solidFill>
                  <a:schemeClr val="tx1"/>
                </a:solidFill>
                <a:uFillTx/>
                <a:latin typeface="Arial" panose="020B0604020202020204" pitchFamily="34" charset="0"/>
                <a:ea typeface="幼圆" panose="02010509060101010101" charset="-122"/>
                <a:cs typeface="+mj-cs"/>
                <a:sym typeface="+mn-ea"/>
              </a:defRPr>
            </a:lvl1pPr>
          </a:lstStyle>
          <a:p>
            <a:pPr lvl="0" algn="l">
              <a:buClrTx/>
              <a:buSzTx/>
              <a:buFontTx/>
            </a:pPr>
            <a:r>
              <a:rPr lang="en-US" altLang="zh-CN" sz="2335">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4.1</a:t>
            </a:r>
            <a:r>
              <a:rPr lang="en-US" sz="2335" spc="0" smtClean="0">
                <a:ln w="3175">
                  <a:noFill/>
                </a:ln>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a:t>
            </a:r>
            <a:r>
              <a:rPr lang="en-US" altLang="zh-CN" sz="2335">
                <a:solidFill>
                  <a:schemeClr val="accent1"/>
                </a:solidFill>
                <a:effectLst>
                  <a:outerShdw blurRad="38100" dist="25400" dir="5400000" algn="ctr" rotWithShape="0">
                    <a:srgbClr val="6E747A">
                      <a:alpha val="43000"/>
                    </a:srgbClr>
                  </a:outerShdw>
                </a:effectLst>
                <a:latin typeface="微软雅黑" panose="020B0503020204020204" pitchFamily="34" charset="-122"/>
                <a:ea typeface="微软雅黑" panose="020B0503020204020204" pitchFamily="34" charset="-122"/>
                <a:cs typeface="微软雅黑" panose="020B0503020204020204" pitchFamily="34" charset="-122"/>
                <a:sym typeface="+mn-ea"/>
              </a:rPr>
              <a:t>申请学校</a:t>
            </a:r>
          </a:p>
        </p:txBody>
      </p:sp>
      <p:pic>
        <p:nvPicPr>
          <p:cNvPr id="2" name="图片 1"/>
          <p:cNvPicPr>
            <a:picLocks noChangeAspect="1"/>
          </p:cNvPicPr>
          <p:nvPr>
            <p:custDataLst>
              <p:tags r:id="rId4"/>
            </p:custDataLst>
          </p:nvPr>
        </p:nvPicPr>
        <p:blipFill>
          <a:blip r:embed="rId6"/>
          <a:stretch>
            <a:fillRect/>
          </a:stretch>
        </p:blipFill>
        <p:spPr>
          <a:xfrm>
            <a:off x="683895" y="771525"/>
            <a:ext cx="6143625" cy="3931920"/>
          </a:xfrm>
          <a:prstGeom prst="rect">
            <a:avLst/>
          </a:prstGeom>
        </p:spPr>
      </p:pic>
    </p:spTree>
    <p:custDataLst>
      <p:tags r:id="rId1"/>
    </p:custDataLst>
  </p:cSld>
  <p:clrMapOvr>
    <a:masterClrMapping/>
  </p:clrMapOv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COMMONDATA" val="eyJoZGlkIjoiNTgxNzBlYzI0ZmQxNGJjNGNiYWJkNTMxMDViYTA2NDEifQ=="/>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281_2*i*1"/>
  <p:tag name="KSO_WM_TEMPLATE_CATEGORY" val="chip"/>
  <p:tag name="KSO_WM_TEMPLATE_INDEX" val="20205281"/>
  <p:tag name="KSO_WM_UNIT_LAYERLEVEL" val="1"/>
  <p:tag name="KSO_WM_TAG_VERSION" val="1.0"/>
  <p:tag name="KSO_WM_BEAUTIFY_FLAG" val="#wm#"/>
  <p:tag name="KSO_WM_CHIP_GROUPID" val="5fbf1fd79532eafaafd2988c"/>
  <p:tag name="KSO_WM_CHIP_XID" val="5fbf1fd79532eafaafd2988e"/>
  <p:tag name="KSO_WM_UNIT_DEC_AREA_ID" val="1fa11bda226a455ca6ba1ba2585497f6"/>
  <p:tag name="KSO_WM_CHIP_FILLAREA_FILL_RULE" val="{&quot;fill_align&quot;:&quot;lm&quot;,&quot;fill_effect&quot;:[],&quot;fill_mode&quot;:&quot;adaptive&quot;,&quot;sacle_strategy&quot;:&quot;stretch&quot;}"/>
  <p:tag name="KSO_WM_UNIT_DEC_SUPPORTCHANGEPIC" val="0"/>
  <p:tag name="KSO_WM_UNIT_DEC_CHANGEPICRESERVED" val="1"/>
  <p:tag name="KSO_WM_ASSEMBLE_CHIP_INDEX" val="3c643b16711a471d8982d5266608e1e0"/>
</p:tagLst>
</file>

<file path=ppt/tags/tag10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SUBTYPE" val="a"/>
  <p:tag name="KSO_WM_UNIT_PRESET_TEXT" val="标题"/>
  <p:tag name="KSO_WM_UNIT_NOCLEAR" val="0"/>
  <p:tag name="KSO_WM_UNIT_VALUE" val="2"/>
  <p:tag name="KSO_WM_UNIT_HIGHLIGHT" val="0"/>
  <p:tag name="KSO_WM_UNIT_COMPATIBLE" val="0"/>
  <p:tag name="KSO_WM_UNIT_DIAGRAM_ISNUMVISUAL" val="0"/>
  <p:tag name="KSO_WM_UNIT_DIAGRAM_ISREFERUNIT" val="0"/>
  <p:tag name="KSO_WM_DIAGRAM_GROUP_CODE" val="l1-1"/>
  <p:tag name="KSO_WM_UNIT_TYPE" val="l_h_f"/>
  <p:tag name="KSO_WM_UNIT_INDEX" val="1_1_1"/>
  <p:tag name="KSO_WM_UNIT_ID" val="custom20205281_5*l_h_f*1_1_1"/>
  <p:tag name="KSO_WM_TEMPLATE_CATEGORY" val="custom"/>
  <p:tag name="KSO_WM_TEMPLATE_INDEX" val="20205281"/>
  <p:tag name="KSO_WM_UNIT_LAYERLEVEL" val="1_1_1"/>
  <p:tag name="KSO_WM_TAG_VERSION" val="1.0"/>
  <p:tag name="KSO_WM_BEAUTIFY_FLAG" val="#wm#"/>
  <p:tag name="KSO_WM_CHIP_GROUPID" val="5f707df00ff15d9a40ebae87"/>
  <p:tag name="KSO_WM_CHIP_XID" val="5f707df00ff15d9a40ebae8b"/>
  <p:tag name="KSO_WM_UNIT_DEC_AREA_ID" val="3be572663f0d45e7a7aa5e3d79753bc0"/>
  <p:tag name="KSO_WM_CHIP_FILLAREA_FILL_RULE" val="{&quot;fill_align&quot;:&quot;lm&quot;,&quot;fill_mode&quot;:&quot;adaptive&quot;,&quot;sacle_strategy&quot;:&quot;stretch&quot;}"/>
  <p:tag name="KSO_WM_ASSEMBLE_CHIP_INDEX" val="771d092a30764f8590039d57cbf6427f"/>
  <p:tag name="KSO_WM_UNIT_TEXT_FILL_FORE_SCHEMECOLOR_INDEX_BRIGHTNESS" val="0"/>
  <p:tag name="KSO_WM_UNIT_TEXT_FILL_FORE_SCHEMECOLOR_INDEX" val="13"/>
  <p:tag name="KSO_WM_UNIT_TEXT_FILL_TYPE" val="1"/>
  <p:tag name="KSO_WM_UNIT_USESOURCEFORMAT_APPLY" val="1"/>
</p:tagLst>
</file>

<file path=ppt/tags/tag10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2"/>
  <p:tag name="KSO_WM_UNIT_ID" val="custom20205281_5*l_h_i*1_1_2"/>
  <p:tag name="KSO_WM_TEMPLATE_CATEGORY" val="custom"/>
  <p:tag name="KSO_WM_TEMPLATE_INDEX" val="20205281"/>
  <p:tag name="KSO_WM_UNIT_LAYERLEVEL" val="1_1_1"/>
  <p:tag name="KSO_WM_TAG_VERSION" val="1.0"/>
  <p:tag name="KSO_WM_BEAUTIFY_FLAG" val="#wm#"/>
  <p:tag name="KSO_WM_CHIP_GROUPID" val="5f707df00ff15d9a40ebae87"/>
  <p:tag name="KSO_WM_CHIP_XID" val="5f707df00ff15d9a40ebae8b"/>
  <p:tag name="KSO_WM_UNIT_DEC_AREA_ID" val="686178806d4247d097fefceacac0879e"/>
  <p:tag name="KSO_WM_CHIP_FILLAREA_FILL_RULE" val="{&quot;fill_align&quot;:&quot;lm&quot;,&quot;fill_mode&quot;:&quot;adaptive&quot;,&quot;sacle_strategy&quot;:&quot;stretch&quot;}"/>
  <p:tag name="KSO_WM_UNIT_DEC_SUPPORTCHANGEPIC" val="0"/>
  <p:tag name="KSO_WM_UNIT_DEC_CHANGEPICRESERVED" val="0"/>
  <p:tag name="KSO_WM_ASSEMBLE_CHIP_INDEX" val="771d092a30764f8590039d57cbf6427f"/>
  <p:tag name="KSO_WM_UNIT_FILL_FORE_SCHEMECOLOR_INDEX_BRIGHTNESS" val="0.6"/>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6"/>
  <p:tag name="KSO_WM_UNIT_USESOURCEFORMAT_APPLY" val="1"/>
</p:tagLst>
</file>

<file path=ppt/tags/tag10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1"/>
  <p:tag name="KSO_WM_UNIT_ID" val="custom20205281_5*l_h_i*1_2_1"/>
  <p:tag name="KSO_WM_TEMPLATE_CATEGORY" val="custom"/>
  <p:tag name="KSO_WM_TEMPLATE_INDEX" val="20205281"/>
  <p:tag name="KSO_WM_UNIT_LAYERLEVEL" val="1_1_1"/>
  <p:tag name="KSO_WM_TAG_VERSION" val="1.0"/>
  <p:tag name="KSO_WM_BEAUTIFY_FLAG" val="#wm#"/>
  <p:tag name="KSO_WM_CHIP_GROUPID" val="5f707df00ff15d9a40ebae87"/>
  <p:tag name="KSO_WM_CHIP_XID" val="5f707df00ff15d9a40ebae8b"/>
  <p:tag name="KSO_WM_UNIT_DEC_AREA_ID" val="9a26367dfaaf42e7a529ab807afed740"/>
  <p:tag name="KSO_WM_CHIP_FILLAREA_FILL_RULE" val="{&quot;fill_align&quot;:&quot;lm&quot;,&quot;fill_mode&quot;:&quot;adaptive&quot;,&quot;sacle_strategy&quot;:&quot;stretch&quot;}"/>
  <p:tag name="KSO_WM_UNIT_DEC_SUPPORTCHANGEPIC" val="0"/>
  <p:tag name="KSO_WM_UNIT_DEC_CHANGEPICRESERVED" val="0"/>
  <p:tag name="KSO_WM_ASSEMBLE_CHIP_INDEX" val="771d092a30764f8590039d57cbf6427f"/>
  <p:tag name="KSO_WM_UNIT_FILL_FORE_SCHEMECOLOR_INDEX_BRIGHTNESS" val="0.4"/>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VALUE" val="1"/>
  <p:tag name="KSO_WM_UNIT_USESOURCEFORMAT_APPLY" val="1"/>
</p:tagLst>
</file>

<file path=ppt/tags/tag103.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SUBTYPE" val="a"/>
  <p:tag name="KSO_WM_UNIT_PRESET_TEXT" val="标题"/>
  <p:tag name="KSO_WM_UNIT_NOCLEAR" val="0"/>
  <p:tag name="KSO_WM_UNIT_VALUE" val="2"/>
  <p:tag name="KSO_WM_UNIT_HIGHLIGHT" val="0"/>
  <p:tag name="KSO_WM_UNIT_COMPATIBLE" val="0"/>
  <p:tag name="KSO_WM_UNIT_DIAGRAM_ISNUMVISUAL" val="0"/>
  <p:tag name="KSO_WM_UNIT_DIAGRAM_ISREFERUNIT" val="0"/>
  <p:tag name="KSO_WM_DIAGRAM_GROUP_CODE" val="l1-1"/>
  <p:tag name="KSO_WM_UNIT_TYPE" val="l_h_f"/>
  <p:tag name="KSO_WM_UNIT_INDEX" val="1_2_1"/>
  <p:tag name="KSO_WM_UNIT_ID" val="custom20205281_5*l_h_f*1_2_1"/>
  <p:tag name="KSO_WM_TEMPLATE_CATEGORY" val="custom"/>
  <p:tag name="KSO_WM_TEMPLATE_INDEX" val="20205281"/>
  <p:tag name="KSO_WM_UNIT_LAYERLEVEL" val="1_1_1"/>
  <p:tag name="KSO_WM_TAG_VERSION" val="1.0"/>
  <p:tag name="KSO_WM_BEAUTIFY_FLAG" val="#wm#"/>
  <p:tag name="KSO_WM_CHIP_GROUPID" val="5f707df00ff15d9a40ebae87"/>
  <p:tag name="KSO_WM_CHIP_XID" val="5f707df00ff15d9a40ebae8b"/>
  <p:tag name="KSO_WM_UNIT_DEC_AREA_ID" val="bdc5df0d72734a9d8d1c8122ac9b0d60"/>
  <p:tag name="KSO_WM_CHIP_FILLAREA_FILL_RULE" val="{&quot;fill_align&quot;:&quot;lm&quot;,&quot;fill_mode&quot;:&quot;adaptive&quot;,&quot;sacle_strategy&quot;:&quot;stretch&quot;}"/>
  <p:tag name="KSO_WM_ASSEMBLE_CHIP_INDEX" val="771d092a30764f8590039d57cbf6427f"/>
  <p:tag name="KSO_WM_UNIT_TEXT_FILL_FORE_SCHEMECOLOR_INDEX_BRIGHTNESS" val="0"/>
  <p:tag name="KSO_WM_UNIT_TEXT_FILL_FORE_SCHEMECOLOR_INDEX" val="13"/>
  <p:tag name="KSO_WM_UNIT_TEXT_FILL_TYPE" val="1"/>
  <p:tag name="KSO_WM_UNIT_USESOURCEFORMAT_APPLY" val="1"/>
</p:tagLst>
</file>

<file path=ppt/tags/tag10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2_2"/>
  <p:tag name="KSO_WM_UNIT_ID" val="custom20205281_5*l_h_i*1_2_2"/>
  <p:tag name="KSO_WM_TEMPLATE_CATEGORY" val="custom"/>
  <p:tag name="KSO_WM_TEMPLATE_INDEX" val="20205281"/>
  <p:tag name="KSO_WM_UNIT_LAYERLEVEL" val="1_1_1"/>
  <p:tag name="KSO_WM_TAG_VERSION" val="1.0"/>
  <p:tag name="KSO_WM_BEAUTIFY_FLAG" val="#wm#"/>
  <p:tag name="KSO_WM_CHIP_GROUPID" val="5f707df00ff15d9a40ebae87"/>
  <p:tag name="KSO_WM_CHIP_XID" val="5f707df00ff15d9a40ebae8b"/>
  <p:tag name="KSO_WM_UNIT_DEC_AREA_ID" val="2a8b11ee40e84c2688b6056bbc3119bb"/>
  <p:tag name="KSO_WM_CHIP_FILLAREA_FILL_RULE" val="{&quot;fill_align&quot;:&quot;lm&quot;,&quot;fill_mode&quot;:&quot;adaptive&quot;,&quot;sacle_strategy&quot;:&quot;stretch&quot;}"/>
  <p:tag name="KSO_WM_UNIT_DEC_SUPPORTCHANGEPIC" val="0"/>
  <p:tag name="KSO_WM_UNIT_DEC_CHANGEPICRESERVED" val="0"/>
  <p:tag name="KSO_WM_ASSEMBLE_CHIP_INDEX" val="771d092a30764f8590039d57cbf6427f"/>
  <p:tag name="KSO_WM_UNIT_FILL_FORE_SCHEMECOLOR_INDEX_BRIGHTNESS" val="0.6"/>
  <p:tag name="KSO_WM_UNIT_FILL_FORE_SCHEMECOLOR_INDEX" val="6"/>
  <p:tag name="KSO_WM_UNIT_FILL_TYPE" val="1"/>
  <p:tag name="KSO_WM_UNIT_TEXT_FILL_FORE_SCHEMECOLOR_INDEX_BRIGHTNESS" val="0"/>
  <p:tag name="KSO_WM_UNIT_TEXT_FILL_FORE_SCHEMECOLOR_INDEX" val="2"/>
  <p:tag name="KSO_WM_UNIT_TEXT_FILL_TYPE" val="1"/>
  <p:tag name="KSO_WM_UNIT_VALUE" val="6"/>
  <p:tag name="KSO_WM_UNIT_USESOURCEFORMAT_APPLY" val="1"/>
</p:tagLst>
</file>

<file path=ppt/tags/tag10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1"/>
  <p:tag name="KSO_WM_UNIT_ID" val="custom20205281_5*l_h_i*1_3_1"/>
  <p:tag name="KSO_WM_TEMPLATE_CATEGORY" val="custom"/>
  <p:tag name="KSO_WM_TEMPLATE_INDEX" val="20205281"/>
  <p:tag name="KSO_WM_UNIT_LAYERLEVEL" val="1_1_1"/>
  <p:tag name="KSO_WM_TAG_VERSION" val="1.0"/>
  <p:tag name="KSO_WM_BEAUTIFY_FLAG" val="#wm#"/>
  <p:tag name="KSO_WM_CHIP_GROUPID" val="5f707df00ff15d9a40ebae87"/>
  <p:tag name="KSO_WM_CHIP_XID" val="5f707df00ff15d9a40ebae8b"/>
  <p:tag name="KSO_WM_UNIT_DEC_AREA_ID" val="080ba2463abe48fdbc7b36557e13f9d3"/>
  <p:tag name="KSO_WM_CHIP_FILLAREA_FILL_RULE" val="{&quot;fill_align&quot;:&quot;lm&quot;,&quot;fill_mode&quot;:&quot;adaptive&quot;,&quot;sacle_strategy&quot;:&quot;stretch&quot;}"/>
  <p:tag name="KSO_WM_UNIT_DEC_SUPPORTCHANGEPIC" val="0"/>
  <p:tag name="KSO_WM_UNIT_DEC_CHANGEPICRESERVED" val="0"/>
  <p:tag name="KSO_WM_ASSEMBLE_CHIP_INDEX" val="771d092a30764f8590039d57cbf6427f"/>
  <p:tag name="KSO_WM_UNIT_FILL_FORE_SCHEMECOLOR_INDEX_BRIGHTNESS" val="0.4"/>
  <p:tag name="KSO_WM_UNIT_FILL_FORE_SCHEMECOLOR_INDEX" val="7"/>
  <p:tag name="KSO_WM_UNIT_FILL_TYPE" val="1"/>
  <p:tag name="KSO_WM_UNIT_TEXT_FILL_FORE_SCHEMECOLOR_INDEX_BRIGHTNESS" val="0"/>
  <p:tag name="KSO_WM_UNIT_TEXT_FILL_FORE_SCHEMECOLOR_INDEX" val="2"/>
  <p:tag name="KSO_WM_UNIT_TEXT_FILL_TYPE" val="1"/>
  <p:tag name="KSO_WM_UNIT_VALUE" val="1"/>
  <p:tag name="KSO_WM_UNIT_USESOURCEFORMAT_APPLY" val="1"/>
</p:tagLst>
</file>

<file path=ppt/tags/tag10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SUBTYPE" val="a"/>
  <p:tag name="KSO_WM_UNIT_PRESET_TEXT" val="标题"/>
  <p:tag name="KSO_WM_UNIT_NOCLEAR" val="0"/>
  <p:tag name="KSO_WM_UNIT_VALUE" val="2"/>
  <p:tag name="KSO_WM_UNIT_HIGHLIGHT" val="0"/>
  <p:tag name="KSO_WM_UNIT_COMPATIBLE" val="0"/>
  <p:tag name="KSO_WM_UNIT_DIAGRAM_ISNUMVISUAL" val="0"/>
  <p:tag name="KSO_WM_UNIT_DIAGRAM_ISREFERUNIT" val="0"/>
  <p:tag name="KSO_WM_DIAGRAM_GROUP_CODE" val="l1-1"/>
  <p:tag name="KSO_WM_UNIT_TYPE" val="l_h_f"/>
  <p:tag name="KSO_WM_UNIT_INDEX" val="1_3_1"/>
  <p:tag name="KSO_WM_UNIT_ID" val="custom20205281_5*l_h_f*1_3_1"/>
  <p:tag name="KSO_WM_TEMPLATE_CATEGORY" val="custom"/>
  <p:tag name="KSO_WM_TEMPLATE_INDEX" val="20205281"/>
  <p:tag name="KSO_WM_UNIT_LAYERLEVEL" val="1_1_1"/>
  <p:tag name="KSO_WM_TAG_VERSION" val="1.0"/>
  <p:tag name="KSO_WM_BEAUTIFY_FLAG" val="#wm#"/>
  <p:tag name="KSO_WM_CHIP_GROUPID" val="5f707df00ff15d9a40ebae87"/>
  <p:tag name="KSO_WM_CHIP_XID" val="5f707df00ff15d9a40ebae8b"/>
  <p:tag name="KSO_WM_UNIT_DEC_AREA_ID" val="37e0eff175484e7d8b71993876b9ea44"/>
  <p:tag name="KSO_WM_CHIP_FILLAREA_FILL_RULE" val="{&quot;fill_align&quot;:&quot;lm&quot;,&quot;fill_mode&quot;:&quot;adaptive&quot;,&quot;sacle_strategy&quot;:&quot;stretch&quot;}"/>
  <p:tag name="KSO_WM_ASSEMBLE_CHIP_INDEX" val="771d092a30764f8590039d57cbf6427f"/>
  <p:tag name="KSO_WM_UNIT_TEXT_FILL_FORE_SCHEMECOLOR_INDEX_BRIGHTNESS" val="0"/>
  <p:tag name="KSO_WM_UNIT_TEXT_FILL_FORE_SCHEMECOLOR_INDEX" val="13"/>
  <p:tag name="KSO_WM_UNIT_TEXT_FILL_TYPE" val="1"/>
  <p:tag name="KSO_WM_UNIT_USESOURCEFORMAT_APPLY" val="1"/>
</p:tagLst>
</file>

<file path=ppt/tags/tag10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3_2"/>
  <p:tag name="KSO_WM_UNIT_ID" val="custom20205281_5*l_h_i*1_3_2"/>
  <p:tag name="KSO_WM_TEMPLATE_CATEGORY" val="custom"/>
  <p:tag name="KSO_WM_TEMPLATE_INDEX" val="20205281"/>
  <p:tag name="KSO_WM_UNIT_LAYERLEVEL" val="1_1_1"/>
  <p:tag name="KSO_WM_TAG_VERSION" val="1.0"/>
  <p:tag name="KSO_WM_BEAUTIFY_FLAG" val="#wm#"/>
  <p:tag name="KSO_WM_CHIP_GROUPID" val="5f707df00ff15d9a40ebae87"/>
  <p:tag name="KSO_WM_CHIP_XID" val="5f707df00ff15d9a40ebae8b"/>
  <p:tag name="KSO_WM_UNIT_DEC_AREA_ID" val="0afb5756a20b4e1d92df40d941421753"/>
  <p:tag name="KSO_WM_CHIP_FILLAREA_FILL_RULE" val="{&quot;fill_align&quot;:&quot;lm&quot;,&quot;fill_mode&quot;:&quot;adaptive&quot;,&quot;sacle_strategy&quot;:&quot;stretch&quot;}"/>
  <p:tag name="KSO_WM_UNIT_DEC_SUPPORTCHANGEPIC" val="0"/>
  <p:tag name="KSO_WM_UNIT_DEC_CHANGEPICRESERVED" val="0"/>
  <p:tag name="KSO_WM_ASSEMBLE_CHIP_INDEX" val="771d092a30764f8590039d57cbf6427f"/>
  <p:tag name="KSO_WM_UNIT_FILL_FORE_SCHEMECOLOR_INDEX_BRIGHTNESS" val="0.6"/>
  <p:tag name="KSO_WM_UNIT_FILL_FORE_SCHEMECOLOR_INDEX" val="7"/>
  <p:tag name="KSO_WM_UNIT_FILL_TYPE" val="1"/>
  <p:tag name="KSO_WM_UNIT_TEXT_FILL_FORE_SCHEMECOLOR_INDEX_BRIGHTNESS" val="0"/>
  <p:tag name="KSO_WM_UNIT_TEXT_FILL_FORE_SCHEMECOLOR_INDEX" val="2"/>
  <p:tag name="KSO_WM_UNIT_TEXT_FILL_TYPE" val="1"/>
  <p:tag name="KSO_WM_UNIT_VALUE" val="6"/>
  <p:tag name="KSO_WM_UNIT_USESOURCEFORMAT_APPLY" val="1"/>
</p:tagLst>
</file>

<file path=ppt/tags/tag10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1"/>
  <p:tag name="KSO_WM_UNIT_ID" val="custom20205281_5*l_h_i*1_4_1"/>
  <p:tag name="KSO_WM_TEMPLATE_CATEGORY" val="custom"/>
  <p:tag name="KSO_WM_TEMPLATE_INDEX" val="20205281"/>
  <p:tag name="KSO_WM_UNIT_LAYERLEVEL" val="1_1_1"/>
  <p:tag name="KSO_WM_TAG_VERSION" val="1.0"/>
  <p:tag name="KSO_WM_BEAUTIFY_FLAG" val="#wm#"/>
  <p:tag name="KSO_WM_CHIP_GROUPID" val="5f707df00ff15d9a40ebae87"/>
  <p:tag name="KSO_WM_CHIP_XID" val="5f707df00ff15d9a40ebae8b"/>
  <p:tag name="KSO_WM_UNIT_DEC_AREA_ID" val="21a07eaf238b4a8982e74f1f78b1ff55"/>
  <p:tag name="KSO_WM_CHIP_FILLAREA_FILL_RULE" val="{&quot;fill_align&quot;:&quot;lm&quot;,&quot;fill_mode&quot;:&quot;adaptive&quot;,&quot;sacle_strategy&quot;:&quot;stretch&quot;}"/>
  <p:tag name="KSO_WM_UNIT_DEC_SUPPORTCHANGEPIC" val="0"/>
  <p:tag name="KSO_WM_UNIT_DEC_CHANGEPICRESERVED" val="0"/>
  <p:tag name="KSO_WM_ASSEMBLE_CHIP_INDEX" val="771d092a30764f8590039d57cbf6427f"/>
  <p:tag name="KSO_WM_UNIT_FILL_FORE_SCHEMECOLOR_INDEX_BRIGHTNESS" val="0.4"/>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VALUE" val="1"/>
  <p:tag name="KSO_WM_UNIT_USESOURCEFORMAT_APPLY" val="1"/>
</p:tagLst>
</file>

<file path=ppt/tags/tag109.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SUBTYPE" val="a"/>
  <p:tag name="KSO_WM_UNIT_PRESET_TEXT" val="标题"/>
  <p:tag name="KSO_WM_UNIT_NOCLEAR" val="0"/>
  <p:tag name="KSO_WM_UNIT_VALUE" val="2"/>
  <p:tag name="KSO_WM_UNIT_HIGHLIGHT" val="0"/>
  <p:tag name="KSO_WM_UNIT_COMPATIBLE" val="0"/>
  <p:tag name="KSO_WM_UNIT_DIAGRAM_ISNUMVISUAL" val="0"/>
  <p:tag name="KSO_WM_UNIT_DIAGRAM_ISREFERUNIT" val="0"/>
  <p:tag name="KSO_WM_DIAGRAM_GROUP_CODE" val="l1-1"/>
  <p:tag name="KSO_WM_UNIT_TYPE" val="l_h_f"/>
  <p:tag name="KSO_WM_UNIT_INDEX" val="1_4_1"/>
  <p:tag name="KSO_WM_UNIT_ID" val="custom20205281_5*l_h_f*1_4_1"/>
  <p:tag name="KSO_WM_TEMPLATE_CATEGORY" val="custom"/>
  <p:tag name="KSO_WM_TEMPLATE_INDEX" val="20205281"/>
  <p:tag name="KSO_WM_UNIT_LAYERLEVEL" val="1_1_1"/>
  <p:tag name="KSO_WM_TAG_VERSION" val="1.0"/>
  <p:tag name="KSO_WM_BEAUTIFY_FLAG" val="#wm#"/>
  <p:tag name="KSO_WM_CHIP_GROUPID" val="5f707df00ff15d9a40ebae87"/>
  <p:tag name="KSO_WM_CHIP_XID" val="5f707df00ff15d9a40ebae8b"/>
  <p:tag name="KSO_WM_UNIT_DEC_AREA_ID" val="aa84b068fddf48219c175ea1c6b850e2"/>
  <p:tag name="KSO_WM_CHIP_FILLAREA_FILL_RULE" val="{&quot;fill_align&quot;:&quot;lm&quot;,&quot;fill_mode&quot;:&quot;adaptive&quot;,&quot;sacle_strategy&quot;:&quot;stretch&quot;}"/>
  <p:tag name="KSO_WM_ASSEMBLE_CHIP_INDEX" val="771d092a30764f8590039d57cbf6427f"/>
  <p:tag name="KSO_WM_UNIT_TEXT_FILL_FORE_SCHEMECOLOR_INDEX_BRIGHTNESS" val="0"/>
  <p:tag name="KSO_WM_UNIT_TEXT_FILL_FORE_SCHEMECOLOR_INDEX" val="13"/>
  <p:tag name="KSO_WM_UNIT_TEXT_FILL_TYPE" val="1"/>
  <p:tag name="KSO_WM_UNIT_USESOURCEFORMAT_APPLY" val="1"/>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281_3*i*1"/>
  <p:tag name="KSO_WM_TEMPLATE_CATEGORY" val="chip"/>
  <p:tag name="KSO_WM_TEMPLATE_INDEX" val="20205281"/>
  <p:tag name="KSO_WM_UNIT_LAYERLEVEL" val="1"/>
  <p:tag name="KSO_WM_TAG_VERSION" val="1.0"/>
  <p:tag name="KSO_WM_BEAUTIFY_FLAG" val="#wm#"/>
  <p:tag name="KSO_WM_CHIP_GROUPID" val="5fbf1fd79532eafaafd2988c"/>
  <p:tag name="KSO_WM_CHIP_XID" val="5fbf1fd79532eafaafd2988f"/>
  <p:tag name="KSO_WM_UNIT_DEC_AREA_ID" val="e2a2e79d46dd450f80f23d091c2085ce"/>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3c69c1f958fd46a3bf647e79ab38608b"/>
</p:tagLst>
</file>

<file path=ppt/tags/tag1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4_2"/>
  <p:tag name="KSO_WM_UNIT_ID" val="custom20205281_5*l_h_i*1_4_2"/>
  <p:tag name="KSO_WM_TEMPLATE_CATEGORY" val="custom"/>
  <p:tag name="KSO_WM_TEMPLATE_INDEX" val="20205281"/>
  <p:tag name="KSO_WM_UNIT_LAYERLEVEL" val="1_1_1"/>
  <p:tag name="KSO_WM_TAG_VERSION" val="1.0"/>
  <p:tag name="KSO_WM_BEAUTIFY_FLAG" val="#wm#"/>
  <p:tag name="KSO_WM_CHIP_GROUPID" val="5f707df00ff15d9a40ebae87"/>
  <p:tag name="KSO_WM_CHIP_XID" val="5f707df00ff15d9a40ebae8b"/>
  <p:tag name="KSO_WM_UNIT_DEC_AREA_ID" val="93a4decf690c47d9970078d98b8de22f"/>
  <p:tag name="KSO_WM_CHIP_FILLAREA_FILL_RULE" val="{&quot;fill_align&quot;:&quot;lm&quot;,&quot;fill_mode&quot;:&quot;adaptive&quot;,&quot;sacle_strategy&quot;:&quot;stretch&quot;}"/>
  <p:tag name="KSO_WM_UNIT_DEC_SUPPORTCHANGEPIC" val="0"/>
  <p:tag name="KSO_WM_UNIT_DEC_CHANGEPICRESERVED" val="0"/>
  <p:tag name="KSO_WM_ASSEMBLE_CHIP_INDEX" val="771d092a30764f8590039d57cbf6427f"/>
  <p:tag name="KSO_WM_UNIT_FILL_FORE_SCHEMECOLOR_INDEX_BRIGHTNESS" val="0.6"/>
  <p:tag name="KSO_WM_UNIT_FILL_FORE_SCHEMECOLOR_INDEX" val="8"/>
  <p:tag name="KSO_WM_UNIT_FILL_TYPE" val="1"/>
  <p:tag name="KSO_WM_UNIT_TEXT_FILL_FORE_SCHEMECOLOR_INDEX_BRIGHTNESS" val="0"/>
  <p:tag name="KSO_WM_UNIT_TEXT_FILL_FORE_SCHEMECOLOR_INDEX" val="2"/>
  <p:tag name="KSO_WM_UNIT_TEXT_FILL_TYPE" val="1"/>
  <p:tag name="KSO_WM_UNIT_VALUE" val="6"/>
  <p:tag name="KSO_WM_UNIT_USESOURCEFORMAT_APPLY" val="1"/>
</p:tagLst>
</file>

<file path=ppt/tags/tag1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custom20205281_5*l_h_i*1_5_1"/>
  <p:tag name="KSO_WM_TEMPLATE_CATEGORY" val="custom"/>
  <p:tag name="KSO_WM_TEMPLATE_INDEX" val="20205281"/>
  <p:tag name="KSO_WM_UNIT_LAYERLEVEL" val="1_1_1"/>
  <p:tag name="KSO_WM_TAG_VERSION" val="1.0"/>
  <p:tag name="KSO_WM_BEAUTIFY_FLAG" val="#wm#"/>
  <p:tag name="KSO_WM_CHIP_GROUPID" val="5f707df00ff15d9a40ebae87"/>
  <p:tag name="KSO_WM_CHIP_XID" val="5f707df00ff15d9a40ebae8b"/>
  <p:tag name="KSO_WM_UNIT_DEC_AREA_ID" val="181f8f560d5547cfa57eb6ad6c374e40"/>
  <p:tag name="KSO_WM_CHIP_FILLAREA_FILL_RULE" val="{&quot;fill_align&quot;:&quot;lm&quot;,&quot;fill_mode&quot;:&quot;adaptive&quot;,&quot;sacle_strategy&quot;:&quot;stretch&quot;}"/>
  <p:tag name="KSO_WM_UNIT_DEC_SUPPORTCHANGEPIC" val="0"/>
  <p:tag name="KSO_WM_UNIT_DEC_CHANGEPICRESERVED" val="0"/>
  <p:tag name="KSO_WM_ASSEMBLE_CHIP_INDEX" val="771d092a30764f8590039d57cbf6427f"/>
  <p:tag name="KSO_WM_UNIT_FILL_FORE_SCHEMECOLOR_INDEX_BRIGHTNESS" val="0.4"/>
  <p:tag name="KSO_WM_UNIT_FILL_FORE_SCHEMECOLOR_INDEX" val="9"/>
  <p:tag name="KSO_WM_UNIT_FILL_TYPE" val="1"/>
  <p:tag name="KSO_WM_UNIT_TEXT_FILL_FORE_SCHEMECOLOR_INDEX_BRIGHTNESS" val="0"/>
  <p:tag name="KSO_WM_UNIT_TEXT_FILL_FORE_SCHEMECOLOR_INDEX" val="2"/>
  <p:tag name="KSO_WM_UNIT_TEXT_FILL_TYPE" val="1"/>
  <p:tag name="KSO_WM_UNIT_VALUE" val="1"/>
  <p:tag name="KSO_WM_UNIT_USESOURCEFORMAT_APPLY" val="1"/>
</p:tagLst>
</file>

<file path=ppt/tags/tag112.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SUBTYPE" val="a"/>
  <p:tag name="KSO_WM_UNIT_PRESET_TEXT" val="标题"/>
  <p:tag name="KSO_WM_UNIT_NOCLEAR" val="0"/>
  <p:tag name="KSO_WM_UNIT_VALUE" val="2"/>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custom20205281_5*l_h_f*1_5_1"/>
  <p:tag name="KSO_WM_TEMPLATE_CATEGORY" val="custom"/>
  <p:tag name="KSO_WM_TEMPLATE_INDEX" val="20205281"/>
  <p:tag name="KSO_WM_UNIT_LAYERLEVEL" val="1_1_1"/>
  <p:tag name="KSO_WM_TAG_VERSION" val="1.0"/>
  <p:tag name="KSO_WM_BEAUTIFY_FLAG" val="#wm#"/>
  <p:tag name="KSO_WM_CHIP_GROUPID" val="5f707df00ff15d9a40ebae87"/>
  <p:tag name="KSO_WM_CHIP_XID" val="5f707df00ff15d9a40ebae8b"/>
  <p:tag name="KSO_WM_UNIT_DEC_AREA_ID" val="65767f9f44b5429a906962256362f05c"/>
  <p:tag name="KSO_WM_CHIP_FILLAREA_FILL_RULE" val="{&quot;fill_align&quot;:&quot;lm&quot;,&quot;fill_mode&quot;:&quot;adaptive&quot;,&quot;sacle_strategy&quot;:&quot;stretch&quot;}"/>
  <p:tag name="KSO_WM_ASSEMBLE_CHIP_INDEX" val="771d092a30764f8590039d57cbf6427f"/>
  <p:tag name="KSO_WM_UNIT_TEXT_FILL_FORE_SCHEMECOLOR_INDEX_BRIGHTNESS" val="0"/>
  <p:tag name="KSO_WM_UNIT_TEXT_FILL_FORE_SCHEMECOLOR_INDEX" val="13"/>
  <p:tag name="KSO_WM_UNIT_TEXT_FILL_TYPE" val="1"/>
  <p:tag name="KSO_WM_UNIT_USESOURCEFORMAT_APPLY" val="1"/>
</p:tagLst>
</file>

<file path=ppt/tags/tag1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2"/>
  <p:tag name="KSO_WM_UNIT_ID" val="custom20205281_5*l_h_i*1_5_2"/>
  <p:tag name="KSO_WM_TEMPLATE_CATEGORY" val="custom"/>
  <p:tag name="KSO_WM_TEMPLATE_INDEX" val="20205281"/>
  <p:tag name="KSO_WM_UNIT_LAYERLEVEL" val="1_1_1"/>
  <p:tag name="KSO_WM_TAG_VERSION" val="1.0"/>
  <p:tag name="KSO_WM_BEAUTIFY_FLAG" val="#wm#"/>
  <p:tag name="KSO_WM_CHIP_GROUPID" val="5f707df00ff15d9a40ebae87"/>
  <p:tag name="KSO_WM_CHIP_XID" val="5f707df00ff15d9a40ebae8b"/>
  <p:tag name="KSO_WM_UNIT_DEC_AREA_ID" val="ba1dc175517f4a4891973ec3ee90d355"/>
  <p:tag name="KSO_WM_CHIP_FILLAREA_FILL_RULE" val="{&quot;fill_align&quot;:&quot;lm&quot;,&quot;fill_mode&quot;:&quot;adaptive&quot;,&quot;sacle_strategy&quot;:&quot;stretch&quot;}"/>
  <p:tag name="KSO_WM_UNIT_DEC_SUPPORTCHANGEPIC" val="0"/>
  <p:tag name="KSO_WM_UNIT_DEC_CHANGEPICRESERVED" val="0"/>
  <p:tag name="KSO_WM_ASSEMBLE_CHIP_INDEX" val="771d092a30764f8590039d57cbf6427f"/>
  <p:tag name="KSO_WM_UNIT_FILL_FORE_SCHEMECOLOR_INDEX_BRIGHTNESS" val="0.6"/>
  <p:tag name="KSO_WM_UNIT_FILL_FORE_SCHEMECOLOR_INDEX" val="9"/>
  <p:tag name="KSO_WM_UNIT_FILL_TYPE" val="1"/>
  <p:tag name="KSO_WM_UNIT_TEXT_FILL_FORE_SCHEMECOLOR_INDEX_BRIGHTNESS" val="0"/>
  <p:tag name="KSO_WM_UNIT_TEXT_FILL_FORE_SCHEMECOLOR_INDEX" val="2"/>
  <p:tag name="KSO_WM_UNIT_TEXT_FILL_TYPE" val="1"/>
  <p:tag name="KSO_WM_UNIT_VALUE" val="6"/>
  <p:tag name="KSO_WM_UNIT_USESOURCEFORMAT_APPLY" val="1"/>
</p:tagLst>
</file>

<file path=ppt/tags/tag1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1"/>
  <p:tag name="KSO_WM_UNIT_ID" val="custom20205281_5*l_h_i*1_5_1"/>
  <p:tag name="KSO_WM_TEMPLATE_CATEGORY" val="custom"/>
  <p:tag name="KSO_WM_TEMPLATE_INDEX" val="20205281"/>
  <p:tag name="KSO_WM_UNIT_LAYERLEVEL" val="1_1_1"/>
  <p:tag name="KSO_WM_TAG_VERSION" val="1.0"/>
  <p:tag name="KSO_WM_BEAUTIFY_FLAG" val="#wm#"/>
  <p:tag name="KSO_WM_CHIP_GROUPID" val="5f707df00ff15d9a40ebae87"/>
  <p:tag name="KSO_WM_CHIP_XID" val="5f707df00ff15d9a40ebae8b"/>
  <p:tag name="KSO_WM_UNIT_DEC_AREA_ID" val="181f8f560d5547cfa57eb6ad6c374e40"/>
  <p:tag name="KSO_WM_CHIP_FILLAREA_FILL_RULE" val="{&quot;fill_align&quot;:&quot;lm&quot;,&quot;fill_mode&quot;:&quot;adaptive&quot;,&quot;sacle_strategy&quot;:&quot;stretch&quot;}"/>
  <p:tag name="KSO_WM_UNIT_DEC_SUPPORTCHANGEPIC" val="0"/>
  <p:tag name="KSO_WM_UNIT_DEC_CHANGEPICRESERVED" val="0"/>
  <p:tag name="KSO_WM_ASSEMBLE_CHIP_INDEX" val="771d092a30764f8590039d57cbf6427f"/>
  <p:tag name="KSO_WM_UNIT_FILL_FORE_SCHEMECOLOR_INDEX_BRIGHTNESS" val="0.4"/>
  <p:tag name="KSO_WM_UNIT_FILL_FORE_SCHEMECOLOR_INDEX" val="9"/>
  <p:tag name="KSO_WM_UNIT_FILL_TYPE" val="1"/>
  <p:tag name="KSO_WM_UNIT_TEXT_FILL_FORE_SCHEMECOLOR_INDEX_BRIGHTNESS" val="0"/>
  <p:tag name="KSO_WM_UNIT_TEXT_FILL_FORE_SCHEMECOLOR_INDEX" val="2"/>
  <p:tag name="KSO_WM_UNIT_TEXT_FILL_TYPE" val="1"/>
  <p:tag name="KSO_WM_UNIT_VALUE" val="1"/>
  <p:tag name="KSO_WM_UNIT_USESOURCEFORMAT_APPLY" val="1"/>
</p:tagLst>
</file>

<file path=ppt/tags/tag1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5_2"/>
  <p:tag name="KSO_WM_UNIT_ID" val="custom20205281_5*l_h_i*1_5_2"/>
  <p:tag name="KSO_WM_TEMPLATE_CATEGORY" val="custom"/>
  <p:tag name="KSO_WM_TEMPLATE_INDEX" val="20205281"/>
  <p:tag name="KSO_WM_UNIT_LAYERLEVEL" val="1_1_1"/>
  <p:tag name="KSO_WM_TAG_VERSION" val="1.0"/>
  <p:tag name="KSO_WM_BEAUTIFY_FLAG" val="#wm#"/>
  <p:tag name="KSO_WM_CHIP_GROUPID" val="5f707df00ff15d9a40ebae87"/>
  <p:tag name="KSO_WM_CHIP_XID" val="5f707df00ff15d9a40ebae8b"/>
  <p:tag name="KSO_WM_UNIT_DEC_AREA_ID" val="ba1dc175517f4a4891973ec3ee90d355"/>
  <p:tag name="KSO_WM_CHIP_FILLAREA_FILL_RULE" val="{&quot;fill_align&quot;:&quot;lm&quot;,&quot;fill_mode&quot;:&quot;adaptive&quot;,&quot;sacle_strategy&quot;:&quot;stretch&quot;}"/>
  <p:tag name="KSO_WM_UNIT_DEC_SUPPORTCHANGEPIC" val="0"/>
  <p:tag name="KSO_WM_UNIT_DEC_CHANGEPICRESERVED" val="0"/>
  <p:tag name="KSO_WM_ASSEMBLE_CHIP_INDEX" val="771d092a30764f8590039d57cbf6427f"/>
  <p:tag name="KSO_WM_UNIT_FILL_FORE_SCHEMECOLOR_INDEX_BRIGHTNESS" val="0.6"/>
  <p:tag name="KSO_WM_UNIT_FILL_FORE_SCHEMECOLOR_INDEX" val="9"/>
  <p:tag name="KSO_WM_UNIT_FILL_TYPE" val="1"/>
  <p:tag name="KSO_WM_UNIT_TEXT_FILL_FORE_SCHEMECOLOR_INDEX_BRIGHTNESS" val="0"/>
  <p:tag name="KSO_WM_UNIT_TEXT_FILL_FORE_SCHEMECOLOR_INDEX" val="2"/>
  <p:tag name="KSO_WM_UNIT_TEXT_FILL_TYPE" val="1"/>
  <p:tag name="KSO_WM_UNIT_VALUE" val="6"/>
  <p:tag name="KSO_WM_UNIT_USESOURCEFORMAT_APPLY" val="1"/>
</p:tagLst>
</file>

<file path=ppt/tags/tag116.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SUBTYPE" val="a"/>
  <p:tag name="KSO_WM_UNIT_PRESET_TEXT" val="标题"/>
  <p:tag name="KSO_WM_UNIT_NOCLEAR" val="0"/>
  <p:tag name="KSO_WM_UNIT_VALUE" val="2"/>
  <p:tag name="KSO_WM_UNIT_HIGHLIGHT" val="0"/>
  <p:tag name="KSO_WM_UNIT_COMPATIBLE" val="0"/>
  <p:tag name="KSO_WM_UNIT_DIAGRAM_ISNUMVISUAL" val="0"/>
  <p:tag name="KSO_WM_UNIT_DIAGRAM_ISREFERUNIT" val="0"/>
  <p:tag name="KSO_WM_DIAGRAM_GROUP_CODE" val="l1-1"/>
  <p:tag name="KSO_WM_UNIT_TYPE" val="l_h_f"/>
  <p:tag name="KSO_WM_UNIT_INDEX" val="1_5_1"/>
  <p:tag name="KSO_WM_UNIT_ID" val="custom20205281_5*l_h_f*1_5_1"/>
  <p:tag name="KSO_WM_TEMPLATE_CATEGORY" val="custom"/>
  <p:tag name="KSO_WM_TEMPLATE_INDEX" val="20205281"/>
  <p:tag name="KSO_WM_UNIT_LAYERLEVEL" val="1_1_1"/>
  <p:tag name="KSO_WM_TAG_VERSION" val="1.0"/>
  <p:tag name="KSO_WM_BEAUTIFY_FLAG" val="#wm#"/>
  <p:tag name="KSO_WM_CHIP_GROUPID" val="5f707df00ff15d9a40ebae87"/>
  <p:tag name="KSO_WM_CHIP_XID" val="5f707df00ff15d9a40ebae8b"/>
  <p:tag name="KSO_WM_UNIT_DEC_AREA_ID" val="65767f9f44b5429a906962256362f05c"/>
  <p:tag name="KSO_WM_CHIP_FILLAREA_FILL_RULE" val="{&quot;fill_align&quot;:&quot;lm&quot;,&quot;fill_mode&quot;:&quot;adaptive&quot;,&quot;sacle_strategy&quot;:&quot;stretch&quot;}"/>
  <p:tag name="KSO_WM_ASSEMBLE_CHIP_INDEX" val="771d092a30764f8590039d57cbf6427f"/>
  <p:tag name="KSO_WM_UNIT_TEXT_FILL_FORE_SCHEMECOLOR_INDEX_BRIGHTNESS" val="0"/>
  <p:tag name="KSO_WM_UNIT_TEXT_FILL_FORE_SCHEMECOLOR_INDEX" val="13"/>
  <p:tag name="KSO_WM_UNIT_TEXT_FILL_TYPE" val="1"/>
  <p:tag name="KSO_WM_UNIT_USESOURCEFORMAT_APPLY" val="1"/>
</p:tagLst>
</file>

<file path=ppt/tags/tag11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91280"/>
  <p:tag name="KSO_WM_SLIDE_BK_DARK_LIGHT" val=""/>
  <p:tag name="KSO_WM_SLIDE_BACKGROUND_TYPE" val="general"/>
</p:tagLst>
</file>

<file path=ppt/tags/tag1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db51dae6-ec37-45e3-81ca-dd7b4b13ad85}"/>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1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ca9f1a5b-8ce2-4132-a92e-6d5490e2d8ad}"/>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281_4*i*1"/>
  <p:tag name="KSO_WM_TEMPLATE_CATEGORY" val="chip"/>
  <p:tag name="KSO_WM_TEMPLATE_INDEX" val="20205281"/>
  <p:tag name="KSO_WM_UNIT_LAYERLEVEL" val="1"/>
  <p:tag name="KSO_WM_TAG_VERSION" val="1.0"/>
  <p:tag name="KSO_WM_BEAUTIFY_FLAG" val="#wm#"/>
  <p:tag name="KSO_WM_CHIP_GROUPID" val="5fbf1fd79532eafaafd2988c"/>
  <p:tag name="KSO_WM_CHIP_XID" val="5fbf1fd79532eafaafd29890"/>
  <p:tag name="KSO_WM_UNIT_DEC_AREA_ID" val="f47f2a8bcc064cf9a30c31cdd038daa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9756d405b8c42e2962b15d8b4036fac"/>
</p:tagLst>
</file>

<file path=ppt/tags/tag120.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21.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2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91280"/>
  <p:tag name="KSO_WM_SLIDE_BK_DARK_LIGHT" val=""/>
  <p:tag name="KSO_WM_SLIDE_BACKGROUND_TYPE" val="general"/>
</p:tagLst>
</file>

<file path=ppt/tags/tag1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840c2c72-75e8-4b84-b39d-db2c3b547c74}"/>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1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f27d8b1b-198c-4870-89b8-765246c3b02d}"/>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125.xml><?xml version="1.0" encoding="utf-8"?>
<p:tagLst xmlns:a="http://schemas.openxmlformats.org/drawingml/2006/main" xmlns:r="http://schemas.openxmlformats.org/officeDocument/2006/relationships" xmlns:p="http://schemas.openxmlformats.org/presentationml/2006/main">
  <p:tag name="KSO_WM_SLIDE_ID" val="custom20202828_4"/>
  <p:tag name="KSO_WM_TEMPLATE_SUBCATEGORY" val="0"/>
  <p:tag name="KSO_WM_TEMPLATE_MASTER_TYPE" val="1"/>
  <p:tag name="KSO_WM_TEMPLATE_COLOR_TYPE" val="1"/>
  <p:tag name="KSO_WM_SLIDE_TYPE" val="contents"/>
  <p:tag name="KSO_WM_SLIDE_SUBTYPE" val="diag"/>
  <p:tag name="KSO_WM_SLIDE_ITEM_CNT" val="4"/>
  <p:tag name="KSO_WM_SLIDE_INDEX" val="4"/>
  <p:tag name="KSO_WM_DIAGRAM_GROUP_CODE" val="l1-1"/>
  <p:tag name="KSO_WM_SLIDE_DIAGTYPE" val="l"/>
  <p:tag name="KSO_WM_TAG_VERSION" val="1.0"/>
  <p:tag name="KSO_WM_BEAUTIFY_FLAG" val="#wm#"/>
  <p:tag name="KSO_WM_TEMPLATE_CATEGORY" val="custom"/>
  <p:tag name="KSO_WM_TEMPLATE_INDEX" val="20202828"/>
  <p:tag name="KSO_WM_SLIDE_LAYOUT" val="a_l"/>
  <p:tag name="KSO_WM_SLIDE_LAYOUT_CNT" val="1_1"/>
  <p:tag name="KSO_WM_SLIDE_BK_DARK_LIGHT" val=""/>
  <p:tag name="KSO_WM_SLIDE_BACKGROUND_TYPE" val="general"/>
</p:tagLst>
</file>

<file path=ppt/tags/tag1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281_3*i*1"/>
  <p:tag name="KSO_WM_TEMPLATE_CATEGORY" val="chip"/>
  <p:tag name="KSO_WM_TEMPLATE_INDEX" val="20205281"/>
  <p:tag name="KSO_WM_UNIT_LAYERLEVEL" val="1"/>
  <p:tag name="KSO_WM_TAG_VERSION" val="1.0"/>
  <p:tag name="KSO_WM_BEAUTIFY_FLAG" val="#wm#"/>
  <p:tag name="KSO_WM_CHIP_GROUPID" val="5fbf1fd79532eafaafd2988c"/>
  <p:tag name="KSO_WM_CHIP_XID" val="5fbf1fd79532eafaafd2988f"/>
  <p:tag name="KSO_WM_UNIT_DEC_AREA_ID" val="bc06fe6384fa461194498414cc17e7d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10ea2ae68e843ea84ba408c3f64e869"/>
  <p:tag name="KSO_WM_SLIDE_BACKGROUND_TYPE" val="general"/>
  <p:tag name="WM_BEAUTIFY_SHAPE_IDENTITY" val="{16303ef9-02a9-4434-a555-000a7002d710}"/>
</p:tagLst>
</file>

<file path=ppt/tags/tag1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281_4*i*1"/>
  <p:tag name="KSO_WM_TEMPLATE_CATEGORY" val="chip"/>
  <p:tag name="KSO_WM_TEMPLATE_INDEX" val="20205281"/>
  <p:tag name="KSO_WM_UNIT_LAYERLEVEL" val="1"/>
  <p:tag name="KSO_WM_TAG_VERSION" val="1.0"/>
  <p:tag name="KSO_WM_BEAUTIFY_FLAG" val="#wm#"/>
  <p:tag name="KSO_WM_CHIP_GROUPID" val="5fbf1fd79532eafaafd2988c"/>
  <p:tag name="KSO_WM_CHIP_XID" val="5fbf1fd79532eafaafd29890"/>
  <p:tag name="KSO_WM_UNIT_DEC_AREA_ID" val="209c644bbdcf44ddab1791c5d799b248"/>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b42b3663cc943659aec87634b64660b"/>
  <p:tag name="KSO_WM_SLIDE_BACKGROUND_TYPE" val="general"/>
  <p:tag name="WM_BEAUTIFY_SHAPE_IDENTITY" val="{78f31c41-853b-4686-baa7-26b1dca54379}"/>
</p:tagLst>
</file>

<file path=ppt/tags/tag128.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添加标题"/>
  <p:tag name="KSO_WM_UNIT_NOCLEAR" val="0"/>
  <p:tag name="KSO_WM_UNIT_VALUE" val="26"/>
  <p:tag name="KSO_WM_UNIT_HIGHLIGHT" val="0"/>
  <p:tag name="KSO_WM_UNIT_COMPATIBLE" val="0"/>
  <p:tag name="KSO_WM_UNIT_DIAGRAM_ISNUMVISUAL" val="0"/>
  <p:tag name="KSO_WM_UNIT_DIAGRAM_ISREFERUNIT" val="0"/>
  <p:tag name="KSO_WM_UNIT_TYPE" val="a"/>
  <p:tag name="KSO_WM_UNIT_INDEX" val="1"/>
  <p:tag name="KSO_WM_UNIT_ID" val="custom20202828_8*a*1"/>
  <p:tag name="KSO_WM_TEMPLATE_CATEGORY" val="custom"/>
  <p:tag name="KSO_WM_TEMPLATE_INDEX" val="20202828"/>
  <p:tag name="KSO_WM_UNIT_LAYERLEVEL" val="1"/>
  <p:tag name="KSO_WM_TAG_VERSION" val="1.0"/>
  <p:tag name="KSO_WM_BEAUTIFY_FLAG" val="#wm#"/>
</p:tagLst>
</file>

<file path=ppt/tags/tag12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828"/>
  <p:tag name="KSO_WM_SLIDE_BK_DARK_LIGHT" val=""/>
  <p:tag name="KSO_WM_SLIDE_BACKGROUND_TYPE" val="general"/>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5281_1*a*1"/>
  <p:tag name="KSO_WM_TEMPLATE_CATEGORY" val="custom"/>
  <p:tag name="KSO_WM_TEMPLATE_INDEX" val="20205281"/>
  <p:tag name="KSO_WM_UNIT_LAYERLEVEL" val="1"/>
  <p:tag name="KSO_WM_TAG_VERSION" val="1.0"/>
  <p:tag name="KSO_WM_BEAUTIFY_FLAG" val="#wm#"/>
  <p:tag name="KSO_WM_UNIT_ISCONTENTSTITLE" val="0"/>
  <p:tag name="KSO_WM_UNIT_NOCLEAR" val="0"/>
  <p:tag name="KSO_WM_UNIT_VALUE" val="42"/>
  <p:tag name="KSO_WM_UNIT_TYPE" val="a"/>
  <p:tag name="KSO_WM_UNIT_INDEX" val="1"/>
  <p:tag name="KSO_WM_UNIT_ISNUMDGMTITLE" val="0"/>
  <p:tag name="KSO_WM_UNIT_PRESET_TEXT" val="单击此处可以编辑与添加低于大约三十字的章节标题"/>
  <p:tag name="KSO_WM_UNIT_BLOCK" val="0"/>
  <p:tag name="KSO_WM_UNIT_DEC_AREA_ID" val="933cf5ac4a0c4657b2fa732c8e832c36"/>
  <p:tag name="KSO_WM_CHIP_GROUPID" val="5f2a4d1d1f3c142e57c6bacd"/>
  <p:tag name="KSO_WM_CHIP_XID" val="5f2a4d1d1f3c142e57c6bace"/>
  <p:tag name="KSO_WM_CHIP_FILLAREA_FILL_RULE" val="{&quot;fill_align&quot;:&quot;cm&quot;,&quot;fill_mode&quot;:&quot;adaptive&quot;,&quot;sacle_strategy&quot;:&quot;smart&quot;}"/>
  <p:tag name="KSO_WM_ASSEMBLE_CHIP_INDEX" val="f8c7e8916c29420897b8dff624572747"/>
  <p:tag name="KSO_WM_UNIT_TEXT_FILL_FORE_SCHEMECOLOR_INDEX_BRIGHTNESS" val="0.15"/>
  <p:tag name="KSO_WM_UNIT_TEXT_FILL_FORE_SCHEMECOLOR_INDEX" val="13"/>
  <p:tag name="KSO_WM_UNIT_TEXT_FILL_TYPE" val="1"/>
  <p:tag name="KSO_WM_TEMPLATE_ASSEMBLE_XID" val="5fbf64c69532eafaafd417d9"/>
  <p:tag name="KSO_WM_TEMPLATE_ASSEMBLE_GROUPID" val="5fbf1fd79532eafaafd2988c"/>
</p:tagLst>
</file>

<file path=ppt/tags/tag1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281_3*i*1"/>
  <p:tag name="KSO_WM_TEMPLATE_CATEGORY" val="chip"/>
  <p:tag name="KSO_WM_TEMPLATE_INDEX" val="20205281"/>
  <p:tag name="KSO_WM_UNIT_LAYERLEVEL" val="1"/>
  <p:tag name="KSO_WM_TAG_VERSION" val="1.0"/>
  <p:tag name="KSO_WM_BEAUTIFY_FLAG" val="#wm#"/>
  <p:tag name="KSO_WM_CHIP_GROUPID" val="5fbf1fd79532eafaafd2988c"/>
  <p:tag name="KSO_WM_CHIP_XID" val="5fbf1fd79532eafaafd2988f"/>
  <p:tag name="KSO_WM_UNIT_DEC_AREA_ID" val="bc06fe6384fa461194498414cc17e7d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10ea2ae68e843ea84ba408c3f64e869"/>
  <p:tag name="KSO_WM_SLIDE_BACKGROUND_TYPE" val="general"/>
  <p:tag name="WM_BEAUTIFY_SHAPE_IDENTITY" val="{16303ef9-02a9-4434-a555-000a7002d710}"/>
</p:tagLst>
</file>

<file path=ppt/tags/tag1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281_4*i*1"/>
  <p:tag name="KSO_WM_TEMPLATE_CATEGORY" val="chip"/>
  <p:tag name="KSO_WM_TEMPLATE_INDEX" val="20205281"/>
  <p:tag name="KSO_WM_UNIT_LAYERLEVEL" val="1"/>
  <p:tag name="KSO_WM_TAG_VERSION" val="1.0"/>
  <p:tag name="KSO_WM_BEAUTIFY_FLAG" val="#wm#"/>
  <p:tag name="KSO_WM_CHIP_GROUPID" val="5fbf1fd79532eafaafd2988c"/>
  <p:tag name="KSO_WM_CHIP_XID" val="5fbf1fd79532eafaafd29890"/>
  <p:tag name="KSO_WM_UNIT_DEC_AREA_ID" val="209c644bbdcf44ddab1791c5d799b248"/>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b42b3663cc943659aec87634b64660b"/>
  <p:tag name="KSO_WM_SLIDE_BACKGROUND_TYPE" val="general"/>
  <p:tag name="WM_BEAUTIFY_SHAPE_IDENTITY" val="{78f31c41-853b-4686-baa7-26b1dca54379}"/>
</p:tagLst>
</file>

<file path=ppt/tags/tag132.xml><?xml version="1.0" encoding="utf-8"?>
<p:tagLst xmlns:a="http://schemas.openxmlformats.org/drawingml/2006/main" xmlns:r="http://schemas.openxmlformats.org/officeDocument/2006/relationships" xmlns:p="http://schemas.openxmlformats.org/presentationml/2006/main">
  <p:tag name="KSO_WM_SLIDE_ID" val="custom20202828_4"/>
  <p:tag name="KSO_WM_TEMPLATE_SUBCATEGORY" val="0"/>
  <p:tag name="KSO_WM_TEMPLATE_MASTER_TYPE" val="1"/>
  <p:tag name="KSO_WM_TEMPLATE_COLOR_TYPE" val="1"/>
  <p:tag name="KSO_WM_SLIDE_TYPE" val="contents"/>
  <p:tag name="KSO_WM_SLIDE_SUBTYPE" val="diag"/>
  <p:tag name="KSO_WM_SLIDE_ITEM_CNT" val="4"/>
  <p:tag name="KSO_WM_SLIDE_INDEX" val="4"/>
  <p:tag name="KSO_WM_DIAGRAM_GROUP_CODE" val="l1-1"/>
  <p:tag name="KSO_WM_SLIDE_DIAGTYPE" val="l"/>
  <p:tag name="KSO_WM_TAG_VERSION" val="1.0"/>
  <p:tag name="KSO_WM_BEAUTIFY_FLAG" val="#wm#"/>
  <p:tag name="KSO_WM_TEMPLATE_CATEGORY" val="custom"/>
  <p:tag name="KSO_WM_TEMPLATE_INDEX" val="20202828"/>
  <p:tag name="KSO_WM_SLIDE_LAYOUT" val="a_l"/>
  <p:tag name="KSO_WM_SLIDE_LAYOUT_CNT" val="1_1"/>
  <p:tag name="KSO_WM_SLIDE_BK_DARK_LIGHT" val=""/>
  <p:tag name="KSO_WM_SLIDE_BACKGROUND_TYPE" val="general"/>
</p:tagLst>
</file>

<file path=ppt/tags/tag1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281_3*i*1"/>
  <p:tag name="KSO_WM_TEMPLATE_CATEGORY" val="chip"/>
  <p:tag name="KSO_WM_TEMPLATE_INDEX" val="20205281"/>
  <p:tag name="KSO_WM_UNIT_LAYERLEVEL" val="1"/>
  <p:tag name="KSO_WM_TAG_VERSION" val="1.0"/>
  <p:tag name="KSO_WM_BEAUTIFY_FLAG" val="#wm#"/>
  <p:tag name="KSO_WM_CHIP_GROUPID" val="5fbf1fd79532eafaafd2988c"/>
  <p:tag name="KSO_WM_CHIP_XID" val="5fbf1fd79532eafaafd2988f"/>
  <p:tag name="KSO_WM_UNIT_DEC_AREA_ID" val="bc06fe6384fa461194498414cc17e7d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10ea2ae68e843ea84ba408c3f64e869"/>
  <p:tag name="KSO_WM_SLIDE_BACKGROUND_TYPE" val="general"/>
  <p:tag name="WM_BEAUTIFY_SHAPE_IDENTITY" val="{16303ef9-02a9-4434-a555-000a7002d710}"/>
</p:tagLst>
</file>

<file path=ppt/tags/tag1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281_4*i*1"/>
  <p:tag name="KSO_WM_TEMPLATE_CATEGORY" val="chip"/>
  <p:tag name="KSO_WM_TEMPLATE_INDEX" val="20205281"/>
  <p:tag name="KSO_WM_UNIT_LAYERLEVEL" val="1"/>
  <p:tag name="KSO_WM_TAG_VERSION" val="1.0"/>
  <p:tag name="KSO_WM_BEAUTIFY_FLAG" val="#wm#"/>
  <p:tag name="KSO_WM_CHIP_GROUPID" val="5fbf1fd79532eafaafd2988c"/>
  <p:tag name="KSO_WM_CHIP_XID" val="5fbf1fd79532eafaafd29890"/>
  <p:tag name="KSO_WM_UNIT_DEC_AREA_ID" val="209c644bbdcf44ddab1791c5d799b248"/>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b42b3663cc943659aec87634b64660b"/>
  <p:tag name="KSO_WM_SLIDE_BACKGROUND_TYPE" val="general"/>
  <p:tag name="WM_BEAUTIFY_SHAPE_IDENTITY" val="{78f31c41-853b-4686-baa7-26b1dca54379}"/>
</p:tagLst>
</file>

<file path=ppt/tags/tag1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02828_4*i*1"/>
  <p:tag name="KSO_WM_TEMPLATE_CATEGORY" val="custom"/>
  <p:tag name="KSO_WM_TEMPLATE_INDEX" val="20202828"/>
  <p:tag name="KSO_WM_UNIT_LAYERLEVEL" val="1"/>
  <p:tag name="KSO_WM_TAG_VERSION" val="1.0"/>
  <p:tag name="KSO_WM_BEAUTIFY_FLAG" val="#wm#"/>
  <p:tag name="KSO_WM_UNIT_FILL_FORE_SCHEMECOLOR_INDEX" val="15"/>
  <p:tag name="KSO_WM_UNIT_FILL_TYPE" val="1"/>
  <p:tag name="KSO_WM_UNIT_TEXT_FILL_FORE_SCHEMECOLOR_INDEX" val="13"/>
  <p:tag name="KSO_WM_UNIT_TEXT_FILL_TYPE" val="1"/>
  <p:tag name="KSO_WM_UNIT_USESOURCEFORMAT_APPLY" val="1"/>
  <p:tag name="KSO_WM_UNIT_TEXT_FORE_SCHEMECOLOR_INDEX_BRIGHTNESS" val="0"/>
  <p:tag name="KSO_WM_UNIT_TEXT_FORE_SCHEMECOLOR_INDEX" val="14"/>
  <p:tag name="KSO_WM_UNIT_TEXT_LINE_FILL_TYPE" val="2"/>
</p:tagLst>
</file>

<file path=ppt/tags/tag136.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a"/>
  <p:tag name="KSO_WM_UNIT_INDEX" val="1"/>
  <p:tag name="KSO_WM_UNIT_PRESET_TEXT" val="单击此处添加大标题"/>
  <p:tag name="KSO_WM_UNIT_VALUE" val="30"/>
  <p:tag name="KSO_WM_UNIT_DEFAULT_FONT" val="28;32;4"/>
  <p:tag name="KSO_WM_UNIT_BLOCK" val="0"/>
  <p:tag name="KSO_WM_TEMPLATE_CATEGORY" val="custom"/>
  <p:tag name="KSO_WM_TEMPLATE_INDEX" val="20204408"/>
  <p:tag name="KSO_WM_UNIT_ID" val="custom20204408_8*a*1"/>
</p:tagLst>
</file>

<file path=ppt/tags/tag137.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91280"/>
  <p:tag name="KSO_WM_SLIDE_BK_DARK_LIGHT" val=""/>
  <p:tag name="KSO_WM_SLIDE_BACKGROUND_TYPE" val="general"/>
</p:tagLst>
</file>

<file path=ppt/tags/tag1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f6e54242-70c2-4a03-b1b9-26b05d1cb4d9}"/>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1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7ccbf0aa-5d50-4a8a-953b-f92b13512a88}"/>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281_3*i*1"/>
  <p:tag name="KSO_WM_TEMPLATE_CATEGORY" val="chip"/>
  <p:tag name="KSO_WM_TEMPLATE_INDEX" val="20205281"/>
  <p:tag name="KSO_WM_UNIT_LAYERLEVEL" val="1"/>
  <p:tag name="KSO_WM_TAG_VERSION" val="1.0"/>
  <p:tag name="KSO_WM_BEAUTIFY_FLAG" val="#wm#"/>
  <p:tag name="KSO_WM_CHIP_GROUPID" val="5fbf1fd79532eafaafd2988c"/>
  <p:tag name="KSO_WM_CHIP_XID" val="5fbf1fd79532eafaafd2988f"/>
  <p:tag name="KSO_WM_UNIT_DEC_AREA_ID" val="bc06fe6384fa461194498414cc17e7d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10ea2ae68e843ea84ba408c3f64e869"/>
</p:tagLst>
</file>

<file path=ppt/tags/tag140.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7575,&quot;width&quot;:11835}"/>
</p:tagLst>
</file>

<file path=ppt/tags/tag141.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91280"/>
  <p:tag name="KSO_WM_SLIDE_BK_DARK_LIGHT" val=""/>
  <p:tag name="KSO_WM_SLIDE_BACKGROUND_TYPE" val="general"/>
</p:tagLst>
</file>

<file path=ppt/tags/tag1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45e39a35-7c3e-4eca-b40e-16ceff5bf318}"/>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1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8dc5e043-9695-46a7-bd4d-9648101ffbec}"/>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14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91280"/>
  <p:tag name="KSO_WM_SLIDE_BK_DARK_LIGHT" val=""/>
  <p:tag name="KSO_WM_SLIDE_BACKGROUND_TYPE" val="general"/>
</p:tagLst>
</file>

<file path=ppt/tags/tag1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c44ce770-92a2-46a4-918b-36390a5134f7}"/>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1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9236ad80-6bbe-42cf-9bdb-609666f07b82}"/>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147.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48.xml><?xml version="1.0" encoding="utf-8"?>
<p:tagLst xmlns:a="http://schemas.openxmlformats.org/drawingml/2006/main" xmlns:r="http://schemas.openxmlformats.org/officeDocument/2006/relationships" xmlns:p="http://schemas.openxmlformats.org/presentationml/2006/main">
  <p:tag name="KSO_WM_SLIDE_ID" val="custom20202828_4"/>
  <p:tag name="KSO_WM_TEMPLATE_SUBCATEGORY" val="0"/>
  <p:tag name="KSO_WM_TEMPLATE_MASTER_TYPE" val="1"/>
  <p:tag name="KSO_WM_TEMPLATE_COLOR_TYPE" val="1"/>
  <p:tag name="KSO_WM_SLIDE_TYPE" val="contents"/>
  <p:tag name="KSO_WM_SLIDE_SUBTYPE" val="diag"/>
  <p:tag name="KSO_WM_SLIDE_ITEM_CNT" val="4"/>
  <p:tag name="KSO_WM_SLIDE_INDEX" val="4"/>
  <p:tag name="KSO_WM_DIAGRAM_GROUP_CODE" val="l1-1"/>
  <p:tag name="KSO_WM_SLIDE_DIAGTYPE" val="l"/>
  <p:tag name="KSO_WM_TAG_VERSION" val="1.0"/>
  <p:tag name="KSO_WM_BEAUTIFY_FLAG" val="#wm#"/>
  <p:tag name="KSO_WM_TEMPLATE_CATEGORY" val="custom"/>
  <p:tag name="KSO_WM_TEMPLATE_INDEX" val="20202828"/>
  <p:tag name="KSO_WM_SLIDE_LAYOUT" val="a_l"/>
  <p:tag name="KSO_WM_SLIDE_LAYOUT_CNT" val="1_1"/>
  <p:tag name="KSO_WM_SLIDE_BK_DARK_LIGHT" val=""/>
  <p:tag name="KSO_WM_SLIDE_BACKGROUND_TYPE" val="general"/>
</p:tagLst>
</file>

<file path=ppt/tags/tag1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281_3*i*1"/>
  <p:tag name="KSO_WM_TEMPLATE_CATEGORY" val="chip"/>
  <p:tag name="KSO_WM_TEMPLATE_INDEX" val="20205281"/>
  <p:tag name="KSO_WM_UNIT_LAYERLEVEL" val="1"/>
  <p:tag name="KSO_WM_TAG_VERSION" val="1.0"/>
  <p:tag name="KSO_WM_BEAUTIFY_FLAG" val="#wm#"/>
  <p:tag name="KSO_WM_CHIP_GROUPID" val="5fbf1fd79532eafaafd2988c"/>
  <p:tag name="KSO_WM_CHIP_XID" val="5fbf1fd79532eafaafd2988f"/>
  <p:tag name="KSO_WM_UNIT_DEC_AREA_ID" val="bc06fe6384fa461194498414cc17e7d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10ea2ae68e843ea84ba408c3f64e869"/>
  <p:tag name="KSO_WM_SLIDE_BACKGROUND_TYPE" val="general"/>
  <p:tag name="WM_BEAUTIFY_SHAPE_IDENTITY" val="{16303ef9-02a9-4434-a555-000a7002d710}"/>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281_4*i*1"/>
  <p:tag name="KSO_WM_TEMPLATE_CATEGORY" val="chip"/>
  <p:tag name="KSO_WM_TEMPLATE_INDEX" val="20205281"/>
  <p:tag name="KSO_WM_UNIT_LAYERLEVEL" val="1"/>
  <p:tag name="KSO_WM_TAG_VERSION" val="1.0"/>
  <p:tag name="KSO_WM_BEAUTIFY_FLAG" val="#wm#"/>
  <p:tag name="KSO_WM_CHIP_GROUPID" val="5fbf1fd79532eafaafd2988c"/>
  <p:tag name="KSO_WM_CHIP_XID" val="5fbf1fd79532eafaafd29890"/>
  <p:tag name="KSO_WM_UNIT_DEC_AREA_ID" val="209c644bbdcf44ddab1791c5d799b248"/>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b42b3663cc943659aec87634b64660b"/>
</p:tagLst>
</file>

<file path=ppt/tags/tag1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281_4*i*1"/>
  <p:tag name="KSO_WM_TEMPLATE_CATEGORY" val="chip"/>
  <p:tag name="KSO_WM_TEMPLATE_INDEX" val="20205281"/>
  <p:tag name="KSO_WM_UNIT_LAYERLEVEL" val="1"/>
  <p:tag name="KSO_WM_TAG_VERSION" val="1.0"/>
  <p:tag name="KSO_WM_BEAUTIFY_FLAG" val="#wm#"/>
  <p:tag name="KSO_WM_CHIP_GROUPID" val="5fbf1fd79532eafaafd2988c"/>
  <p:tag name="KSO_WM_CHIP_XID" val="5fbf1fd79532eafaafd29890"/>
  <p:tag name="KSO_WM_UNIT_DEC_AREA_ID" val="209c644bbdcf44ddab1791c5d799b248"/>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b42b3663cc943659aec87634b64660b"/>
  <p:tag name="KSO_WM_SLIDE_BACKGROUND_TYPE" val="general"/>
  <p:tag name="WM_BEAUTIFY_SHAPE_IDENTITY" val="{78f31c41-853b-4686-baa7-26b1dca54379}"/>
</p:tagLst>
</file>

<file path=ppt/tags/tag151.xml><?xml version="1.0" encoding="utf-8"?>
<p:tagLst xmlns:a="http://schemas.openxmlformats.org/drawingml/2006/main" xmlns:r="http://schemas.openxmlformats.org/officeDocument/2006/relationships" xmlns:p="http://schemas.openxmlformats.org/presentationml/2006/main">
  <p:tag name="KSO_WM_UNIT_ISCONTENTSTITLE" val="0"/>
  <p:tag name="KSO_WM_UNIT_PRESET_TEXT" val="单击此处输入你的正文，文字是您思想的提炼，为了最终演示发布的良好效果，请尽量言简意赅的阐述观点；根据需要可酌情增减文字，以便观者可以准确理解您所传达的信息。&#10;您的正文已经简明扼要，字字珠玑，但信息却错综复杂，需要用更多的文字来表述；但请您尽可能提炼思想的精髓，否则容易造成观者的阅读压力，适得其反。&#10;正如我们都希望改变世界，希望给人带去光明，但更多时候只需播下一颗种子，自然有微光照拂，雨露滋养。恰如其分的表达观点，往往可以事半功倍。&#10;单击此处输入你的正文，文字是您思想的提炼……"/>
  <p:tag name="KSO_WM_UNIT_NOCLEAR" val="0"/>
  <p:tag name="KSO_WM_UNIT_HIGHLIGHT" val="0"/>
  <p:tag name="KSO_WM_UNIT_COMPATIBLE" val="0"/>
  <p:tag name="KSO_WM_UNIT_DIAGRAM_ISNUMVISUAL" val="0"/>
  <p:tag name="KSO_WM_UNIT_DIAGRAM_ISREFERUNIT" val="0"/>
  <p:tag name="KSO_WM_UNIT_TYPE" val="f"/>
  <p:tag name="KSO_WM_UNIT_INDEX" val="1"/>
  <p:tag name="KSO_WM_UNIT_LAYERLEVEL" val="1"/>
  <p:tag name="KSO_WM_TAG_VERSION" val="1.0"/>
  <p:tag name="KSO_WM_BEAUTIFY_FLAG" val="#wm#"/>
  <p:tag name="KSO_WM_UNIT_VALUE" val="380"/>
  <p:tag name="KSO_WM_UNIT_DEFAULT_FONT" val="16;24;2"/>
  <p:tag name="KSO_WM_UNIT_BLOCK" val="0"/>
  <p:tag name="KSO_WM_TEMPLATE_CATEGORY" val="custom"/>
  <p:tag name="KSO_WM_TEMPLATE_INDEX" val="20204408"/>
  <p:tag name="KSO_WM_UNIT_ID" val="custom20204408_8*f*1"/>
</p:tagLst>
</file>

<file path=ppt/tags/tag152.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a"/>
  <p:tag name="KSO_WM_UNIT_INDEX" val="1"/>
  <p:tag name="KSO_WM_UNIT_PRESET_TEXT" val="单击此处添加大标题"/>
  <p:tag name="KSO_WM_UNIT_VALUE" val="30"/>
  <p:tag name="KSO_WM_UNIT_DEFAULT_FONT" val="28;32;4"/>
  <p:tag name="KSO_WM_UNIT_BLOCK" val="0"/>
  <p:tag name="KSO_WM_TEMPLATE_CATEGORY" val="custom"/>
  <p:tag name="KSO_WM_TEMPLATE_INDEX" val="20204408"/>
  <p:tag name="KSO_WM_UNIT_ID" val="custom20204408_8*a*1"/>
</p:tagLst>
</file>

<file path=ppt/tags/tag153.xml><?xml version="1.0" encoding="utf-8"?>
<p:tagLst xmlns:a="http://schemas.openxmlformats.org/drawingml/2006/main" xmlns:r="http://schemas.openxmlformats.org/officeDocument/2006/relationships" xmlns:p="http://schemas.openxmlformats.org/presentationml/2006/main">
  <p:tag name="KSO_WM_SLIDE_ID" val="custom20202828_4"/>
  <p:tag name="KSO_WM_TEMPLATE_SUBCATEGORY" val="0"/>
  <p:tag name="KSO_WM_TEMPLATE_MASTER_TYPE" val="1"/>
  <p:tag name="KSO_WM_TEMPLATE_COLOR_TYPE" val="1"/>
  <p:tag name="KSO_WM_SLIDE_TYPE" val="contents"/>
  <p:tag name="KSO_WM_SLIDE_SUBTYPE" val="diag"/>
  <p:tag name="KSO_WM_SLIDE_ITEM_CNT" val="4"/>
  <p:tag name="KSO_WM_SLIDE_INDEX" val="4"/>
  <p:tag name="KSO_WM_DIAGRAM_GROUP_CODE" val="l1-1"/>
  <p:tag name="KSO_WM_SLIDE_DIAGTYPE" val="l"/>
  <p:tag name="KSO_WM_TAG_VERSION" val="1.0"/>
  <p:tag name="KSO_WM_BEAUTIFY_FLAG" val="#wm#"/>
  <p:tag name="KSO_WM_TEMPLATE_CATEGORY" val="custom"/>
  <p:tag name="KSO_WM_TEMPLATE_INDEX" val="20202828"/>
  <p:tag name="KSO_WM_SLIDE_LAYOUT" val="a_l"/>
  <p:tag name="KSO_WM_SLIDE_LAYOUT_CNT" val="1_1"/>
  <p:tag name="KSO_WM_SLIDE_BK_DARK_LIGHT" val=""/>
  <p:tag name="KSO_WM_SLIDE_BACKGROUND_TYPE" val="general"/>
</p:tagLst>
</file>

<file path=ppt/tags/tag1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281_3*i*1"/>
  <p:tag name="KSO_WM_TEMPLATE_CATEGORY" val="chip"/>
  <p:tag name="KSO_WM_TEMPLATE_INDEX" val="20205281"/>
  <p:tag name="KSO_WM_UNIT_LAYERLEVEL" val="1"/>
  <p:tag name="KSO_WM_TAG_VERSION" val="1.0"/>
  <p:tag name="KSO_WM_BEAUTIFY_FLAG" val="#wm#"/>
  <p:tag name="KSO_WM_CHIP_GROUPID" val="5fbf1fd79532eafaafd2988c"/>
  <p:tag name="KSO_WM_CHIP_XID" val="5fbf1fd79532eafaafd2988f"/>
  <p:tag name="KSO_WM_UNIT_DEC_AREA_ID" val="bc06fe6384fa461194498414cc17e7d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10ea2ae68e843ea84ba408c3f64e869"/>
  <p:tag name="KSO_WM_SLIDE_BACKGROUND_TYPE" val="general"/>
  <p:tag name="WM_BEAUTIFY_SHAPE_IDENTITY" val="{16303ef9-02a9-4434-a555-000a7002d710}"/>
</p:tagLst>
</file>

<file path=ppt/tags/tag1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281_4*i*1"/>
  <p:tag name="KSO_WM_TEMPLATE_CATEGORY" val="chip"/>
  <p:tag name="KSO_WM_TEMPLATE_INDEX" val="20205281"/>
  <p:tag name="KSO_WM_UNIT_LAYERLEVEL" val="1"/>
  <p:tag name="KSO_WM_TAG_VERSION" val="1.0"/>
  <p:tag name="KSO_WM_BEAUTIFY_FLAG" val="#wm#"/>
  <p:tag name="KSO_WM_CHIP_GROUPID" val="5fbf1fd79532eafaafd2988c"/>
  <p:tag name="KSO_WM_CHIP_XID" val="5fbf1fd79532eafaafd29890"/>
  <p:tag name="KSO_WM_UNIT_DEC_AREA_ID" val="209c644bbdcf44ddab1791c5d799b248"/>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b42b3663cc943659aec87634b64660b"/>
  <p:tag name="KSO_WM_SLIDE_BACKGROUND_TYPE" val="general"/>
  <p:tag name="WM_BEAUTIFY_SHAPE_IDENTITY" val="{78f31c41-853b-4686-baa7-26b1dca54379}"/>
</p:tagLst>
</file>

<file path=ppt/tags/tag156.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a"/>
  <p:tag name="KSO_WM_UNIT_INDEX" val="1"/>
  <p:tag name="KSO_WM_UNIT_PRESET_TEXT" val="单击此处添加大标题"/>
  <p:tag name="KSO_WM_UNIT_VALUE" val="30"/>
  <p:tag name="KSO_WM_UNIT_DEFAULT_FONT" val="28;32;4"/>
  <p:tag name="KSO_WM_UNIT_BLOCK" val="0"/>
  <p:tag name="KSO_WM_TEMPLATE_CATEGORY" val="custom"/>
  <p:tag name="KSO_WM_TEMPLATE_INDEX" val="20204408"/>
  <p:tag name="KSO_WM_UNIT_ID" val="custom20204408_8*a*1"/>
</p:tagLst>
</file>

<file path=ppt/tags/tag157.xml><?xml version="1.0" encoding="utf-8"?>
<p:tagLst xmlns:a="http://schemas.openxmlformats.org/drawingml/2006/main" xmlns:r="http://schemas.openxmlformats.org/officeDocument/2006/relationships" xmlns:p="http://schemas.openxmlformats.org/presentationml/2006/main">
  <p:tag name="KSO_WM_UNIT_FILL_FORE_SCHEMECOLOR_INDEX_BRIGHTNESS" val="0"/>
  <p:tag name="KSO_WM_UNIT_FILL_FORE_SCHEMECOLOR_INDEX" val="14"/>
  <p:tag name="KSO_WM_UNIT_FILL_TYPE" val="1"/>
</p:tagLst>
</file>

<file path=ppt/tags/tag158.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828"/>
  <p:tag name="KSO_WM_SLIDE_BK_DARK_LIGHT" val=""/>
  <p:tag name="KSO_WM_SLIDE_BACKGROUND_TYPE" val="general"/>
</p:tagLst>
</file>

<file path=ppt/tags/tag15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281_3*i*1"/>
  <p:tag name="KSO_WM_TEMPLATE_CATEGORY" val="chip"/>
  <p:tag name="KSO_WM_TEMPLATE_INDEX" val="20205281"/>
  <p:tag name="KSO_WM_UNIT_LAYERLEVEL" val="1"/>
  <p:tag name="KSO_WM_TAG_VERSION" val="1.0"/>
  <p:tag name="KSO_WM_BEAUTIFY_FLAG" val="#wm#"/>
  <p:tag name="KSO_WM_CHIP_GROUPID" val="5fbf1fd79532eafaafd2988c"/>
  <p:tag name="KSO_WM_CHIP_XID" val="5fbf1fd79532eafaafd2988f"/>
  <p:tag name="KSO_WM_UNIT_DEC_AREA_ID" val="bc06fe6384fa461194498414cc17e7d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10ea2ae68e843ea84ba408c3f64e869"/>
  <p:tag name="KSO_WM_SLIDE_BACKGROUND_TYPE" val="general"/>
  <p:tag name="WM_BEAUTIFY_SHAPE_IDENTITY" val="{16303ef9-02a9-4434-a555-000a7002d710}"/>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281_3*i*1"/>
  <p:tag name="KSO_WM_TEMPLATE_CATEGORY" val="chip"/>
  <p:tag name="KSO_WM_TEMPLATE_INDEX" val="20205281"/>
  <p:tag name="KSO_WM_UNIT_LAYERLEVEL" val="1"/>
  <p:tag name="KSO_WM_TAG_VERSION" val="1.0"/>
  <p:tag name="KSO_WM_BEAUTIFY_FLAG" val="#wm#"/>
  <p:tag name="KSO_WM_CHIP_GROUPID" val="5fbf1fd79532eafaafd2988c"/>
  <p:tag name="KSO_WM_CHIP_XID" val="5fbf1fd79532eafaafd2988f"/>
  <p:tag name="KSO_WM_UNIT_DEC_AREA_ID" val="bc06fe6384fa461194498414cc17e7d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10ea2ae68e843ea84ba408c3f64e869"/>
</p:tagLst>
</file>

<file path=ppt/tags/tag16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281_4*i*1"/>
  <p:tag name="KSO_WM_TEMPLATE_CATEGORY" val="chip"/>
  <p:tag name="KSO_WM_TEMPLATE_INDEX" val="20205281"/>
  <p:tag name="KSO_WM_UNIT_LAYERLEVEL" val="1"/>
  <p:tag name="KSO_WM_TAG_VERSION" val="1.0"/>
  <p:tag name="KSO_WM_BEAUTIFY_FLAG" val="#wm#"/>
  <p:tag name="KSO_WM_CHIP_GROUPID" val="5fbf1fd79532eafaafd2988c"/>
  <p:tag name="KSO_WM_CHIP_XID" val="5fbf1fd79532eafaafd29890"/>
  <p:tag name="KSO_WM_UNIT_DEC_AREA_ID" val="209c644bbdcf44ddab1791c5d799b248"/>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b42b3663cc943659aec87634b64660b"/>
  <p:tag name="KSO_WM_SLIDE_BACKGROUND_TYPE" val="general"/>
  <p:tag name="WM_BEAUTIFY_SHAPE_IDENTITY" val="{78f31c41-853b-4686-baa7-26b1dca54379}"/>
</p:tagLst>
</file>

<file path=ppt/tags/tag161.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7764,&quot;width&quot;:10992}"/>
</p:tagLst>
</file>

<file path=ppt/tags/tag162.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828"/>
  <p:tag name="KSO_WM_SLIDE_BK_DARK_LIGHT" val=""/>
  <p:tag name="KSO_WM_SLIDE_BACKGROUND_TYPE" val="general"/>
</p:tagLst>
</file>

<file path=ppt/tags/tag1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281_3*i*1"/>
  <p:tag name="KSO_WM_TEMPLATE_CATEGORY" val="chip"/>
  <p:tag name="KSO_WM_TEMPLATE_INDEX" val="20205281"/>
  <p:tag name="KSO_WM_UNIT_LAYERLEVEL" val="1"/>
  <p:tag name="KSO_WM_TAG_VERSION" val="1.0"/>
  <p:tag name="KSO_WM_BEAUTIFY_FLAG" val="#wm#"/>
  <p:tag name="KSO_WM_CHIP_GROUPID" val="5fbf1fd79532eafaafd2988c"/>
  <p:tag name="KSO_WM_CHIP_XID" val="5fbf1fd79532eafaafd2988f"/>
  <p:tag name="KSO_WM_UNIT_DEC_AREA_ID" val="bc06fe6384fa461194498414cc17e7d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10ea2ae68e843ea84ba408c3f64e869"/>
  <p:tag name="KSO_WM_SLIDE_BACKGROUND_TYPE" val="general"/>
  <p:tag name="WM_BEAUTIFY_SHAPE_IDENTITY" val="{16303ef9-02a9-4434-a555-000a7002d710}"/>
</p:tagLst>
</file>

<file path=ppt/tags/tag1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281_4*i*1"/>
  <p:tag name="KSO_WM_TEMPLATE_CATEGORY" val="chip"/>
  <p:tag name="KSO_WM_TEMPLATE_INDEX" val="20205281"/>
  <p:tag name="KSO_WM_UNIT_LAYERLEVEL" val="1"/>
  <p:tag name="KSO_WM_TAG_VERSION" val="1.0"/>
  <p:tag name="KSO_WM_BEAUTIFY_FLAG" val="#wm#"/>
  <p:tag name="KSO_WM_CHIP_GROUPID" val="5fbf1fd79532eafaafd2988c"/>
  <p:tag name="KSO_WM_CHIP_XID" val="5fbf1fd79532eafaafd29890"/>
  <p:tag name="KSO_WM_UNIT_DEC_AREA_ID" val="209c644bbdcf44ddab1791c5d799b248"/>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b42b3663cc943659aec87634b64660b"/>
  <p:tag name="KSO_WM_SLIDE_BACKGROUND_TYPE" val="general"/>
  <p:tag name="WM_BEAUTIFY_SHAPE_IDENTITY" val="{78f31c41-853b-4686-baa7-26b1dca54379}"/>
</p:tagLst>
</file>

<file path=ppt/tags/tag165.xml><?xml version="1.0" encoding="utf-8"?>
<p:tagLst xmlns:a="http://schemas.openxmlformats.org/drawingml/2006/main" xmlns:r="http://schemas.openxmlformats.org/officeDocument/2006/relationships" xmlns:p="http://schemas.openxmlformats.org/presentationml/2006/main">
  <p:tag name="KSO_WM_SLIDE_ID" val="custom20202828_4"/>
  <p:tag name="KSO_WM_TEMPLATE_SUBCATEGORY" val="0"/>
  <p:tag name="KSO_WM_TEMPLATE_MASTER_TYPE" val="1"/>
  <p:tag name="KSO_WM_TEMPLATE_COLOR_TYPE" val="1"/>
  <p:tag name="KSO_WM_SLIDE_TYPE" val="contents"/>
  <p:tag name="KSO_WM_SLIDE_SUBTYPE" val="diag"/>
  <p:tag name="KSO_WM_SLIDE_ITEM_CNT" val="4"/>
  <p:tag name="KSO_WM_SLIDE_INDEX" val="4"/>
  <p:tag name="KSO_WM_DIAGRAM_GROUP_CODE" val="l1-1"/>
  <p:tag name="KSO_WM_SLIDE_DIAGTYPE" val="l"/>
  <p:tag name="KSO_WM_TAG_VERSION" val="1.0"/>
  <p:tag name="KSO_WM_BEAUTIFY_FLAG" val="#wm#"/>
  <p:tag name="KSO_WM_TEMPLATE_CATEGORY" val="custom"/>
  <p:tag name="KSO_WM_TEMPLATE_INDEX" val="20202828"/>
  <p:tag name="KSO_WM_SLIDE_LAYOUT" val="a_l"/>
  <p:tag name="KSO_WM_SLIDE_LAYOUT_CNT" val="1_1"/>
  <p:tag name="KSO_WM_SLIDE_BK_DARK_LIGHT" val=""/>
  <p:tag name="KSO_WM_SLIDE_BACKGROUND_TYPE" val="general"/>
</p:tagLst>
</file>

<file path=ppt/tags/tag16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281_3*i*1"/>
  <p:tag name="KSO_WM_TEMPLATE_CATEGORY" val="chip"/>
  <p:tag name="KSO_WM_TEMPLATE_INDEX" val="20205281"/>
  <p:tag name="KSO_WM_UNIT_LAYERLEVEL" val="1"/>
  <p:tag name="KSO_WM_TAG_VERSION" val="1.0"/>
  <p:tag name="KSO_WM_BEAUTIFY_FLAG" val="#wm#"/>
  <p:tag name="KSO_WM_CHIP_GROUPID" val="5fbf1fd79532eafaafd2988c"/>
  <p:tag name="KSO_WM_CHIP_XID" val="5fbf1fd79532eafaafd2988f"/>
  <p:tag name="KSO_WM_UNIT_DEC_AREA_ID" val="bc06fe6384fa461194498414cc17e7d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10ea2ae68e843ea84ba408c3f64e869"/>
  <p:tag name="KSO_WM_SLIDE_BACKGROUND_TYPE" val="general"/>
  <p:tag name="WM_BEAUTIFY_SHAPE_IDENTITY" val="{16303ef9-02a9-4434-a555-000a7002d710}"/>
</p:tagLst>
</file>

<file path=ppt/tags/tag16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281_4*i*1"/>
  <p:tag name="KSO_WM_TEMPLATE_CATEGORY" val="chip"/>
  <p:tag name="KSO_WM_TEMPLATE_INDEX" val="20205281"/>
  <p:tag name="KSO_WM_UNIT_LAYERLEVEL" val="1"/>
  <p:tag name="KSO_WM_TAG_VERSION" val="1.0"/>
  <p:tag name="KSO_WM_BEAUTIFY_FLAG" val="#wm#"/>
  <p:tag name="KSO_WM_CHIP_GROUPID" val="5fbf1fd79532eafaafd2988c"/>
  <p:tag name="KSO_WM_CHIP_XID" val="5fbf1fd79532eafaafd29890"/>
  <p:tag name="KSO_WM_UNIT_DEC_AREA_ID" val="209c644bbdcf44ddab1791c5d799b248"/>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b42b3663cc943659aec87634b64660b"/>
  <p:tag name="KSO_WM_SLIDE_BACKGROUND_TYPE" val="general"/>
  <p:tag name="WM_BEAUTIFY_SHAPE_IDENTITY" val="{78f31c41-853b-4686-baa7-26b1dca54379}"/>
</p:tagLst>
</file>

<file path=ppt/tags/tag168.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a"/>
  <p:tag name="KSO_WM_UNIT_INDEX" val="1"/>
  <p:tag name="KSO_WM_UNIT_PRESET_TEXT" val="单击此处添加大标题"/>
  <p:tag name="KSO_WM_UNIT_VALUE" val="30"/>
  <p:tag name="KSO_WM_UNIT_DEFAULT_FONT" val="28;32;4"/>
  <p:tag name="KSO_WM_UNIT_BLOCK" val="0"/>
  <p:tag name="KSO_WM_TEMPLATE_CATEGORY" val="custom"/>
  <p:tag name="KSO_WM_TEMPLATE_INDEX" val="20204408"/>
  <p:tag name="KSO_WM_UNIT_ID" val="custom20204408_8*a*1"/>
</p:tagLst>
</file>

<file path=ppt/tags/tag169.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
  <p:tag name="KSO_WM_UNIT_TEXT_FILL_FORE_SCHEMECOLOR_INDEX" val="13"/>
  <p:tag name="KSO_WM_UNIT_TEXT_FILL_TYPE" val="1"/>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281_4*i*1"/>
  <p:tag name="KSO_WM_TEMPLATE_CATEGORY" val="chip"/>
  <p:tag name="KSO_WM_TEMPLATE_INDEX" val="20205281"/>
  <p:tag name="KSO_WM_UNIT_LAYERLEVEL" val="1"/>
  <p:tag name="KSO_WM_TAG_VERSION" val="1.0"/>
  <p:tag name="KSO_WM_BEAUTIFY_FLAG" val="#wm#"/>
  <p:tag name="KSO_WM_CHIP_GROUPID" val="5fbf1fd79532eafaafd2988c"/>
  <p:tag name="KSO_WM_CHIP_XID" val="5fbf1fd79532eafaafd29890"/>
  <p:tag name="KSO_WM_UNIT_DEC_AREA_ID" val="209c644bbdcf44ddab1791c5d799b248"/>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b42b3663cc943659aec87634b64660b"/>
</p:tagLst>
</file>

<file path=ppt/tags/tag170.xml><?xml version="1.0" encoding="utf-8"?>
<p:tagLst xmlns:a="http://schemas.openxmlformats.org/drawingml/2006/main" xmlns:r="http://schemas.openxmlformats.org/officeDocument/2006/relationships" xmlns:p="http://schemas.openxmlformats.org/presentationml/2006/main">
  <p:tag name="KSO_WM_SLIDE_ID" val="custom20202828_4"/>
  <p:tag name="KSO_WM_TEMPLATE_SUBCATEGORY" val="0"/>
  <p:tag name="KSO_WM_TEMPLATE_MASTER_TYPE" val="1"/>
  <p:tag name="KSO_WM_TEMPLATE_COLOR_TYPE" val="1"/>
  <p:tag name="KSO_WM_SLIDE_TYPE" val="contents"/>
  <p:tag name="KSO_WM_SLIDE_SUBTYPE" val="diag"/>
  <p:tag name="KSO_WM_SLIDE_ITEM_CNT" val="4"/>
  <p:tag name="KSO_WM_SLIDE_INDEX" val="4"/>
  <p:tag name="KSO_WM_DIAGRAM_GROUP_CODE" val="l1-1"/>
  <p:tag name="KSO_WM_SLIDE_DIAGTYPE" val="l"/>
  <p:tag name="KSO_WM_TAG_VERSION" val="1.0"/>
  <p:tag name="KSO_WM_BEAUTIFY_FLAG" val="#wm#"/>
  <p:tag name="KSO_WM_TEMPLATE_CATEGORY" val="custom"/>
  <p:tag name="KSO_WM_TEMPLATE_INDEX" val="20202828"/>
  <p:tag name="KSO_WM_SLIDE_LAYOUT" val="a_l"/>
  <p:tag name="KSO_WM_SLIDE_LAYOUT_CNT" val="1_1"/>
  <p:tag name="KSO_WM_SLIDE_BK_DARK_LIGHT" val=""/>
  <p:tag name="KSO_WM_SLIDE_BACKGROUND_TYPE" val="general"/>
</p:tagLst>
</file>

<file path=ppt/tags/tag1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281_3*i*1"/>
  <p:tag name="KSO_WM_TEMPLATE_CATEGORY" val="chip"/>
  <p:tag name="KSO_WM_TEMPLATE_INDEX" val="20205281"/>
  <p:tag name="KSO_WM_UNIT_LAYERLEVEL" val="1"/>
  <p:tag name="KSO_WM_TAG_VERSION" val="1.0"/>
  <p:tag name="KSO_WM_BEAUTIFY_FLAG" val="#wm#"/>
  <p:tag name="KSO_WM_CHIP_GROUPID" val="5fbf1fd79532eafaafd2988c"/>
  <p:tag name="KSO_WM_CHIP_XID" val="5fbf1fd79532eafaafd2988f"/>
  <p:tag name="KSO_WM_UNIT_DEC_AREA_ID" val="bc06fe6384fa461194498414cc17e7d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10ea2ae68e843ea84ba408c3f64e869"/>
  <p:tag name="KSO_WM_SLIDE_BACKGROUND_TYPE" val="general"/>
  <p:tag name="WM_BEAUTIFY_SHAPE_IDENTITY" val="{16303ef9-02a9-4434-a555-000a7002d710}"/>
</p:tagLst>
</file>

<file path=ppt/tags/tag1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281_4*i*1"/>
  <p:tag name="KSO_WM_TEMPLATE_CATEGORY" val="chip"/>
  <p:tag name="KSO_WM_TEMPLATE_INDEX" val="20205281"/>
  <p:tag name="KSO_WM_UNIT_LAYERLEVEL" val="1"/>
  <p:tag name="KSO_WM_TAG_VERSION" val="1.0"/>
  <p:tag name="KSO_WM_BEAUTIFY_FLAG" val="#wm#"/>
  <p:tag name="KSO_WM_CHIP_GROUPID" val="5fbf1fd79532eafaafd2988c"/>
  <p:tag name="KSO_WM_CHIP_XID" val="5fbf1fd79532eafaafd29890"/>
  <p:tag name="KSO_WM_UNIT_DEC_AREA_ID" val="209c644bbdcf44ddab1791c5d799b248"/>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b42b3663cc943659aec87634b64660b"/>
  <p:tag name="KSO_WM_SLIDE_BACKGROUND_TYPE" val="general"/>
  <p:tag name="WM_BEAUTIFY_SHAPE_IDENTITY" val="{78f31c41-853b-4686-baa7-26b1dca54379}"/>
</p:tagLst>
</file>

<file path=ppt/tags/tag173.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a"/>
  <p:tag name="KSO_WM_UNIT_INDEX" val="1"/>
  <p:tag name="KSO_WM_UNIT_PRESET_TEXT" val="单击此处添加大标题"/>
  <p:tag name="KSO_WM_UNIT_VALUE" val="30"/>
  <p:tag name="KSO_WM_UNIT_DEFAULT_FONT" val="28;32;4"/>
  <p:tag name="KSO_WM_UNIT_BLOCK" val="0"/>
  <p:tag name="KSO_WM_TEMPLATE_CATEGORY" val="custom"/>
  <p:tag name="KSO_WM_TEMPLATE_INDEX" val="20204408"/>
  <p:tag name="KSO_WM_UNIT_ID" val="custom20204408_8*a*1"/>
</p:tagLst>
</file>

<file path=ppt/tags/tag174.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2828"/>
</p:tagLst>
</file>

<file path=ppt/tags/tag175.xml><?xml version="1.0" encoding="utf-8"?>
<p:tagLst xmlns:a="http://schemas.openxmlformats.org/drawingml/2006/main" xmlns:r="http://schemas.openxmlformats.org/officeDocument/2006/relationships" xmlns:p="http://schemas.openxmlformats.org/presentationml/2006/main">
  <p:tag name="KSO_WM_SLIDE_ID" val="custom20202828_4"/>
  <p:tag name="KSO_WM_TEMPLATE_SUBCATEGORY" val="0"/>
  <p:tag name="KSO_WM_TEMPLATE_MASTER_TYPE" val="1"/>
  <p:tag name="KSO_WM_TEMPLATE_COLOR_TYPE" val="1"/>
  <p:tag name="KSO_WM_SLIDE_TYPE" val="contents"/>
  <p:tag name="KSO_WM_SLIDE_SUBTYPE" val="diag"/>
  <p:tag name="KSO_WM_SLIDE_ITEM_CNT" val="4"/>
  <p:tag name="KSO_WM_SLIDE_INDEX" val="4"/>
  <p:tag name="KSO_WM_DIAGRAM_GROUP_CODE" val="l1-1"/>
  <p:tag name="KSO_WM_SLIDE_DIAGTYPE" val="l"/>
  <p:tag name="KSO_WM_TAG_VERSION" val="1.0"/>
  <p:tag name="KSO_WM_BEAUTIFY_FLAG" val="#wm#"/>
  <p:tag name="KSO_WM_TEMPLATE_CATEGORY" val="custom"/>
  <p:tag name="KSO_WM_TEMPLATE_INDEX" val="20202828"/>
  <p:tag name="KSO_WM_SLIDE_LAYOUT" val="a_l"/>
  <p:tag name="KSO_WM_SLIDE_LAYOUT_CNT" val="1_1"/>
  <p:tag name="KSO_WM_SLIDE_BK_DARK_LIGHT" val=""/>
  <p:tag name="KSO_WM_SLIDE_BACKGROUND_TYPE" val="general"/>
</p:tagLst>
</file>

<file path=ppt/tags/tag17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281_3*i*1"/>
  <p:tag name="KSO_WM_TEMPLATE_CATEGORY" val="chip"/>
  <p:tag name="KSO_WM_TEMPLATE_INDEX" val="20205281"/>
  <p:tag name="KSO_WM_UNIT_LAYERLEVEL" val="1"/>
  <p:tag name="KSO_WM_TAG_VERSION" val="1.0"/>
  <p:tag name="KSO_WM_BEAUTIFY_FLAG" val="#wm#"/>
  <p:tag name="KSO_WM_CHIP_GROUPID" val="5fbf1fd79532eafaafd2988c"/>
  <p:tag name="KSO_WM_CHIP_XID" val="5fbf1fd79532eafaafd2988f"/>
  <p:tag name="KSO_WM_UNIT_DEC_AREA_ID" val="bc06fe6384fa461194498414cc17e7d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10ea2ae68e843ea84ba408c3f64e869"/>
  <p:tag name="KSO_WM_SLIDE_BACKGROUND_TYPE" val="general"/>
  <p:tag name="WM_BEAUTIFY_SHAPE_IDENTITY" val="{16303ef9-02a9-4434-a555-000a7002d710}"/>
</p:tagLst>
</file>

<file path=ppt/tags/tag17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281_4*i*1"/>
  <p:tag name="KSO_WM_TEMPLATE_CATEGORY" val="chip"/>
  <p:tag name="KSO_WM_TEMPLATE_INDEX" val="20205281"/>
  <p:tag name="KSO_WM_UNIT_LAYERLEVEL" val="1"/>
  <p:tag name="KSO_WM_TAG_VERSION" val="1.0"/>
  <p:tag name="KSO_WM_BEAUTIFY_FLAG" val="#wm#"/>
  <p:tag name="KSO_WM_CHIP_GROUPID" val="5fbf1fd79532eafaafd2988c"/>
  <p:tag name="KSO_WM_CHIP_XID" val="5fbf1fd79532eafaafd29890"/>
  <p:tag name="KSO_WM_UNIT_DEC_AREA_ID" val="209c644bbdcf44ddab1791c5d799b248"/>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b42b3663cc943659aec87634b64660b"/>
  <p:tag name="KSO_WM_SLIDE_BACKGROUND_TYPE" val="general"/>
  <p:tag name="WM_BEAUTIFY_SHAPE_IDENTITY" val="{78f31c41-853b-4686-baa7-26b1dca54379}"/>
</p:tagLst>
</file>

<file path=ppt/tags/tag178.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a"/>
  <p:tag name="KSO_WM_UNIT_INDEX" val="1"/>
  <p:tag name="KSO_WM_UNIT_PRESET_TEXT" val="单击此处添加大标题"/>
  <p:tag name="KSO_WM_UNIT_VALUE" val="30"/>
  <p:tag name="KSO_WM_UNIT_DEFAULT_FONT" val="28;32;4"/>
  <p:tag name="KSO_WM_UNIT_BLOCK" val="0"/>
  <p:tag name="KSO_WM_TEMPLATE_CATEGORY" val="custom"/>
  <p:tag name="KSO_WM_TEMPLATE_INDEX" val="20204408"/>
  <p:tag name="KSO_WM_UNIT_ID" val="custom20204408_8*a*1"/>
</p:tagLst>
</file>

<file path=ppt/tags/tag179.xml><?xml version="1.0" encoding="utf-8"?>
<p:tagLst xmlns:a="http://schemas.openxmlformats.org/drawingml/2006/main" xmlns:r="http://schemas.openxmlformats.org/officeDocument/2006/relationships" xmlns:p="http://schemas.openxmlformats.org/presentationml/2006/main">
  <p:tag name="KSO_WM_TEMPLATE_SUBCATEGORY" val="0"/>
  <p:tag name="KSO_WM_SLIDE_TYPE" val="text"/>
  <p:tag name="KSO_WM_SLIDE_SUBTYPE" val="pureTxt"/>
  <p:tag name="KSO_WM_SLIDE_ITEM_CNT" val="0"/>
  <p:tag name="KSO_WM_SLIDE_INDEX" val="8"/>
  <p:tag name="KSO_WM_SLIDE_SIZE" val="960*539"/>
  <p:tag name="KSO_WM_SLIDE_POSITION" val="0*0"/>
  <p:tag name="KSO_WM_TAG_VERSION" val="1.0"/>
  <p:tag name="KSO_WM_BEAUTIFY_FLAG" val="#wm#"/>
  <p:tag name="KSO_WM_SLIDE_LAYOUT" val="a_f_i"/>
  <p:tag name="KSO_WM_SLIDE_LAYOUT_CNT" val="1_1_1"/>
  <p:tag name="KSO_WM_SLIDE_LAYOUT_INFO" val="{&quot;direction&quot;:0,&quot;horizontalAlign&quot;:-1,&quot;verticalAlign&quot;:-1,&quot;type&quot;:0,&quot;diagramDirection&quot;:0,&quot;canSetOverLayout&quot;:0,&quot;isOverLayout&quot;:0,&quot;normalSize&quot;:{&quot;size1&quot;:13.3},&quot;minSize&quot;:{&quot;size1&quot;:13.3},&quot;maxSize&quot;:{&quot;size1&quot;:13.3},&quot;edge&quot;:{&quot;left&quot;:true,&quot;top&quot;:true,&quot;right&quot;:true,&quot;bottom&quot;:true},&quot;backgroundInfo&quot;:[{&quot;type&quot;:&quot;general&quot;,&quot;left&quot;:0.0,&quot;top&quot;:0.0,&quot;right&quot;:0.0,&quot;bottom&quot;:0.0,&quot;leftAbs&quot;:false,&quot;topAbs&quot;:false,&quot;rightAbs&quot;:false,&quot;bottomAbs&quot;:false},{&quot;type&quot;:&quot;navigation&quot;,&quot;left&quot;:0.0,&quot;top&quot;:0.0,&quot;right&quot;:0.0,&quot;bottom&quot;:0.0,&quot;leftAbs&quot;:false,&quot;topAbs&quot;:false,&quot;rightAbs&quot;:false,&quot;bottomAbs&quot;:false}],&quot;subLayout&quot;:[{&quot;direction&quot;:0,&quot;horizontalAlign&quot;:-1,&quot;verticalAlign&quot;:-1,&quot;type&quot;:0,&quot;diagramDirection&quot;:0,&quot;canSetOverLayout&quot;:0,&quot;isOverLayout&quot;:0,&quot;margin&quot;:{&quot;left&quot;:1.69,&quot;top&quot;:0.425,&quot;right&quot;:1.692,&quot;bottom&quot;:0.425},&quot;edge&quot;:{&quot;left&quot;:true,&quot;top&quot;:true,&quot;right&quot;:true,&quot;bottom&quot;:false}},{&quot;direction&quot;:0,&quot;horizontalAlign&quot;:-1,&quot;verticalAlign&quot;:-1,&quot;type&quot;:0,&quot;diagramDirection&quot;:0,&quot;canSetOverLayout&quot;:0,&quot;isOverLayout&quot;:0,&quot;margin&quot;:{&quot;left&quot;:2.12,&quot;top&quot;:1.69,&quot;right&quot;:2.12,&quot;bottom&quot;:2.96},&quot;edge&quot;:{&quot;left&quot;:true,&quot;top&quot;:false,&quot;right&quot;:true,&quot;bottom&quot;:true}}]}"/>
  <p:tag name="KSO_WM_SLIDE_BACKGROUND" val="[&quot;general&quot;,&quot;navigation&quot;]"/>
  <p:tag name="KSO_WM_SLIDE_RATIO" val="1.777778"/>
  <p:tag name="KSO_WM_TEMPLATE_MASTER_TYPE" val="1"/>
  <p:tag name="KSO_WM_TEMPLATE_COLOR_TYPE" val="1"/>
  <p:tag name="KSO_WM_TEMPLATE_CATEGORY" val="custom"/>
  <p:tag name="KSO_WM_TEMPLATE_INDEX" val="20204408"/>
  <p:tag name="KSO_WM_SLIDE_ID" val="custom20204408_8"/>
  <p:tag name="KSO_WM_SLIDE_BK_DARK_LIGHT" val=""/>
  <p:tag name="KSO_WM_SLIDE_BACKGROUND_TYPE" val="navigation"/>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281_2*i*1"/>
  <p:tag name="KSO_WM_TEMPLATE_CATEGORY" val="chip"/>
  <p:tag name="KSO_WM_TEMPLATE_INDEX" val="20205281"/>
  <p:tag name="KSO_WM_UNIT_LAYERLEVEL" val="1"/>
  <p:tag name="KSO_WM_TAG_VERSION" val="1.0"/>
  <p:tag name="KSO_WM_BEAUTIFY_FLAG" val="#wm#"/>
  <p:tag name="KSO_WM_CHIP_GROUPID" val="5fbf1fd79532eafaafd2988c"/>
  <p:tag name="KSO_WM_CHIP_XID" val="5fbf1fd79532eafaafd2988e"/>
  <p:tag name="KSO_WM_UNIT_DEC_AREA_ID" val="043b782a0dd244e78b4d1220a3bc8938"/>
  <p:tag name="KSO_WM_CHIP_FILLAREA_FILL_RULE" val="{&quot;fill_align&quot;:&quot;rm&quot;,&quot;fill_effect&quot;:[],&quot;fill_mode&quot;:&quot;adaptive&quot;,&quot;sacle_strategy&quot;:&quot;stretch&quot;}"/>
  <p:tag name="KSO_WM_UNIT_DEC_SUPPORTCHANGEPIC" val="0"/>
  <p:tag name="KSO_WM_UNIT_DEC_CHANGEPICRESERVED" val="1"/>
  <p:tag name="KSO_WM_ASSEMBLE_CHIP_INDEX" val="017524e0bcd14815adf38ab3bd711d8d"/>
</p:tagLst>
</file>

<file path=ppt/tags/tag18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281_5*i*1"/>
  <p:tag name="KSO_WM_TEMPLATE_CATEGORY" val="chip"/>
  <p:tag name="KSO_WM_TEMPLATE_INDEX" val="20205281"/>
  <p:tag name="KSO_WM_UNIT_LAYERLEVEL" val="1"/>
  <p:tag name="KSO_WM_TAG_VERSION" val="1.0"/>
  <p:tag name="KSO_WM_BEAUTIFY_FLAG" val="#wm#"/>
  <p:tag name="KSO_WM_CHIP_GROUPID" val="5fbf1fd79532eafaafd2988c"/>
  <p:tag name="KSO_WM_CHIP_XID" val="5fbf1fd79532eafaafd29891"/>
  <p:tag name="KSO_WM_UNIT_DEC_AREA_ID" val="629d9ae124b742deb989a2a8254bcc1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7d61d5bcbfa49149204d26825e89b6b"/>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 name="WM_BEAUTIFY_SHAPE_IDENTITY" val="{2631b357-4e10-45a8-915f-87c20eb76c13}"/>
</p:tagLst>
</file>

<file path=ppt/tags/tag18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281_3*i*1"/>
  <p:tag name="KSO_WM_TEMPLATE_CATEGORY" val="chip"/>
  <p:tag name="KSO_WM_TEMPLATE_INDEX" val="20205281"/>
  <p:tag name="KSO_WM_UNIT_LAYERLEVEL" val="1"/>
  <p:tag name="KSO_WM_TAG_VERSION" val="1.0"/>
  <p:tag name="KSO_WM_BEAUTIFY_FLAG" val="#wm#"/>
  <p:tag name="KSO_WM_CHIP_GROUPID" val="5fbf1fd79532eafaafd2988c"/>
  <p:tag name="KSO_WM_CHIP_XID" val="5fbf1fd79532eafaafd2988f"/>
  <p:tag name="KSO_WM_UNIT_DEC_AREA_ID" val="a80a4874763a4bb09a7af05466d06b1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3ee563ceda14485c942149d2459b7626"/>
  <p:tag name="KSO_WM_SLIDE_BACKGROUND_TYPE" val="navigation"/>
  <p:tag name="WM_BEAUTIFY_SHAPE_IDENTITY" val="{a0bba959-c15d-4d3b-824f-b959e07e7aa5}"/>
</p:tagLst>
</file>

<file path=ppt/tags/tag1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281_4*i*1"/>
  <p:tag name="KSO_WM_TEMPLATE_CATEGORY" val="chip"/>
  <p:tag name="KSO_WM_TEMPLATE_INDEX" val="20205281"/>
  <p:tag name="KSO_WM_UNIT_LAYERLEVEL" val="1"/>
  <p:tag name="KSO_WM_TAG_VERSION" val="1.0"/>
  <p:tag name="KSO_WM_BEAUTIFY_FLAG" val="#wm#"/>
  <p:tag name="KSO_WM_CHIP_GROUPID" val="5fbf1fd79532eafaafd2988c"/>
  <p:tag name="KSO_WM_CHIP_XID" val="5fbf1fd79532eafaafd29890"/>
  <p:tag name="KSO_WM_UNIT_DEC_AREA_ID" val="0c58a3a65b9843f5aafa5284d703517b"/>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fce42a2f98e4fd5b6669435baa91082"/>
  <p:tag name="KSO_WM_SLIDE_BACKGROUND_TYPE" val="navigation"/>
  <p:tag name="WM_BEAUTIFY_SHAPE_IDENTITY" val="{4d27aa8e-68f6-4374-a3a1-831811fdc408}"/>
</p:tagLst>
</file>

<file path=ppt/tags/tag183.xml><?xml version="1.0" encoding="utf-8"?>
<p:tagLst xmlns:a="http://schemas.openxmlformats.org/drawingml/2006/main" xmlns:r="http://schemas.openxmlformats.org/officeDocument/2006/relationships" xmlns:p="http://schemas.openxmlformats.org/presentationml/2006/main">
  <p:tag name="KSO_WM_UNIT_ISCONTENTSTITLE" val="0"/>
  <p:tag name="KSO_WM_UNIT_NOCLEAR" val="0"/>
  <p:tag name="KSO_WM_UNIT_HIGHLIGHT" val="0"/>
  <p:tag name="KSO_WM_UNIT_COMPATIBLE" val="0"/>
  <p:tag name="KSO_WM_UNIT_DIAGRAM_ISNUMVISUAL" val="0"/>
  <p:tag name="KSO_WM_UNIT_DIAGRAM_ISREFERUNIT" val="0"/>
  <p:tag name="KSO_WM_UNIT_LAYERLEVEL" val="1"/>
  <p:tag name="KSO_WM_TAG_VERSION" val="1.0"/>
  <p:tag name="KSO_WM_BEAUTIFY_FLAG" val="#wm#"/>
  <p:tag name="KSO_WM_UNIT_TYPE" val="a"/>
  <p:tag name="KSO_WM_UNIT_INDEX" val="1"/>
  <p:tag name="KSO_WM_UNIT_PRESET_TEXT" val="单击此处添加大标题"/>
  <p:tag name="KSO_WM_UNIT_VALUE" val="30"/>
  <p:tag name="KSO_WM_UNIT_DEFAULT_FONT" val="28;32;4"/>
  <p:tag name="KSO_WM_UNIT_BLOCK" val="0"/>
  <p:tag name="KSO_WM_TEMPLATE_CATEGORY" val="custom"/>
  <p:tag name="KSO_WM_TEMPLATE_INDEX" val="20204408"/>
  <p:tag name="KSO_WM_UNIT_ID" val="custom20204408_8*a*1"/>
</p:tagLst>
</file>

<file path=ppt/tags/tag1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281_3*i*1"/>
  <p:tag name="KSO_WM_TEMPLATE_CATEGORY" val="chip"/>
  <p:tag name="KSO_WM_TEMPLATE_INDEX" val="20205281"/>
  <p:tag name="KSO_WM_UNIT_LAYERLEVEL" val="1"/>
  <p:tag name="KSO_WM_TAG_VERSION" val="1.0"/>
  <p:tag name="KSO_WM_BEAUTIFY_FLAG" val="#wm#"/>
  <p:tag name="KSO_WM_CHIP_GROUPID" val="5fbf1fd79532eafaafd2988c"/>
  <p:tag name="KSO_WM_CHIP_XID" val="5fbf1fd79532eafaafd2988f"/>
  <p:tag name="KSO_WM_UNIT_DEC_AREA_ID" val="bc06fe6384fa461194498414cc17e7d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10ea2ae68e843ea84ba408c3f64e869"/>
  <p:tag name="KSO_WM_SLIDE_BACKGROUND_TYPE" val="general"/>
  <p:tag name="WM_BEAUTIFY_SHAPE_IDENTITY" val="{16303ef9-02a9-4434-a555-000a7002d710}"/>
</p:tagLst>
</file>

<file path=ppt/tags/tag185.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191280"/>
  <p:tag name="KSO_WM_SLIDE_BK_DARK_LIGHT" val=""/>
  <p:tag name="KSO_WM_SLIDE_BACKGROUND_TYPE" val="general"/>
</p:tagLst>
</file>

<file path=ppt/tags/tag18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16e37fd5-28ae-4639-957e-ddbb0dcad11a}"/>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18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WM_BEAUTIFY_SHAPE_IDENTITY" val="{fbb3320f-3519-43ad-889a-c99fc5f11631}"/>
  <p:tag name="KSO_WM_UNIT_TYPE" val="i"/>
  <p:tag name="KSO_WM_UNIT_FILL_FORE_SCHEMECOLOR_INDEX_1_BRIGHTNESS" val="0"/>
  <p:tag name="KSO_WM_UNIT_FILL_FORE_SCHEMECOLOR_INDEX_1" val="16"/>
  <p:tag name="KSO_WM_UNIT_FILL_FORE_SCHEMECOLOR_INDEX_1_POS" val="0"/>
  <p:tag name="KSO_WM_UNIT_FILL_FORE_SCHEMECOLOR_INDEX_1_TRANS" val="0.9"/>
  <p:tag name="KSO_WM_UNIT_FILL_FORE_SCHEMECOLOR_INDEX_2_BRIGHTNESS" val="-0.1"/>
  <p:tag name="KSO_WM_UNIT_FILL_FORE_SCHEMECOLOR_INDEX_2" val="15"/>
  <p:tag name="KSO_WM_UNIT_FILL_FORE_SCHEMECOLOR_INDEX_2_POS" val="1"/>
  <p:tag name="KSO_WM_UNIT_FILL_FORE_SCHEMECOLOR_INDEX_2_TRANS" val="0.76"/>
  <p:tag name="KSO_WM_UNIT_FILL_GRADIENT_TYPE" val="0"/>
  <p:tag name="KSO_WM_UNIT_FILL_GRADIENT_ANGLE" val="90"/>
  <p:tag name="KSO_WM_UNIT_FILL_GRADIENT_Direction" val="1"/>
  <p:tag name="KSO_WM_UNIT_FILL_TYPE" val="3"/>
  <p:tag name="KSO_WM_UNIT_TEXT_FILL_FORE_SCHEMECOLOR_INDEX_BRIGHTNESS" val="0"/>
  <p:tag name="KSO_WM_UNIT_TEXT_FILL_FORE_SCHEMECOLOR_INDEX" val="2"/>
  <p:tag name="KSO_WM_UNIT_TEXT_FILL_TYPE" val="1"/>
</p:tagLst>
</file>

<file path=ppt/tags/tag188.xml><?xml version="1.0" encoding="utf-8"?>
<p:tagLst xmlns:a="http://schemas.openxmlformats.org/drawingml/2006/main" xmlns:r="http://schemas.openxmlformats.org/officeDocument/2006/relationships" xmlns:p="http://schemas.openxmlformats.org/presentationml/2006/main">
  <p:tag name="KSO_WM_UNIT_TEXT_FILL_FORE_SCHEMECOLOR_INDEX_BRIGHTNESS" val="-0.9"/>
  <p:tag name="KSO_WM_UNIT_TEXT_FILL_FORE_SCHEMECOLOR_INDEX" val="16"/>
  <p:tag name="KSO_WM_UNIT_TEXT_FILL_TYPE" val="1"/>
</p:tagLst>
</file>

<file path=ppt/tags/tag189.xml><?xml version="1.0" encoding="utf-8"?>
<p:tagLst xmlns:a="http://schemas.openxmlformats.org/drawingml/2006/main" xmlns:r="http://schemas.openxmlformats.org/officeDocument/2006/relationships" xmlns:p="http://schemas.openxmlformats.org/presentationml/2006/main">
  <p:tag name="KSO_WM_BEAUTIFY_FLAG" val="#wm#"/>
  <p:tag name="KSO_WM_TEMPLATE_CATEGORY" val="custom"/>
  <p:tag name="KSO_WM_TEMPLATE_INDEX" val="20205281"/>
  <p:tag name="KSO_WM_CHIP_INFOS" val="{&quot;layout_type&quot;:&quot;forleft&quot;,&quot;slide_type&quot;:[&quot;endPage&quot;],&quot;aspect_ratio&quot;:&quot;16:9&quot;}"/>
  <p:tag name="KSO_WM_CHIP_XID" val="5ec34a930ac41c4a0a525d3b"/>
  <p:tag name="KSO_WM_CHIP_FILLPROP" val="[[{&quot;fill_id&quot;:&quot;d4089bcb58db42069348158c66880bc0&quot;,&quot;fill_align&quot;:&quot;cm&quot;,&quot;text_align&quot;:&quot;lm&quot;,&quot;text_direction&quot;:&quot;horizontal&quot;,&quot;chip_types&quot;:[&quot;text&quot;,&quot;header&quot;]}]]"/>
  <p:tag name="KSO_WM_SLIDE_ID" val="custom20205281_40"/>
  <p:tag name="KSO_WM_TEMPLATE_SUBCATEGORY" val="21"/>
  <p:tag name="KSO_WM_TEMPLATE_MASTER_TYPE" val="1"/>
  <p:tag name="KSO_WM_TEMPLATE_COLOR_TYPE" val="1"/>
  <p:tag name="KSO_WM_SLIDE_TYPE" val="endPage"/>
  <p:tag name="KSO_WM_SLIDE_SUBTYPE" val="pureTxt"/>
  <p:tag name="KSO_WM_SLIDE_ITEM_CNT" val="0"/>
  <p:tag name="KSO_WM_SLIDE_INDEX" val="40"/>
  <p:tag name="KSO_WM_SLIDE_SIZE" val="380*460"/>
  <p:tag name="KSO_WM_SLIDE_POSITION" val="60*39"/>
  <p:tag name="KSO_WM_TAG_VERSION" val="1.0"/>
  <p:tag name="KSO_WM_SLIDE_LAYOUT" val="a_b_f"/>
  <p:tag name="KSO_WM_SLIDE_LAYOUT_CNT" val="1_1_2"/>
  <p:tag name="KSO_WM_CHIP_GROUPID" val="5ebf6661ddc3daf3fef3f760"/>
  <p:tag name="KSO_WM_SLIDE_LAYOUT_INFO" val="{&quot;id&quot;:&quot;2020-11-26T16:18:27&quot;,&quot;maxSize&quot;:{&quot;size1&quot;:44.20376654730903},&quot;minSize&quot;:{&quot;size1&quot;:33.50376654730903},&quot;normalSize&quot;:{&quot;size1&quot;:36.60376654730903},&quot;subLayout&quot;:[{&quot;id&quot;:&quot;2020-11-26T16:18:27&quot;,&quot;margin&quot;:{&quot;bottom&quot;:0.23982524871826172,&quot;left&quot;:2.434183359146118,&quot;right&quot;:18.714738845825195,&quot;top&quot;:4.947504997253418},&quot;type&quot;:0},{&quot;id&quot;:&quot;2020-11-26T16:18:27&quot;,&quot;maxSize&quot;:{&quot;size1&quot;:35.57606019583544},&quot;minSize&quot;:{&quot;size1&quot;:22.67606019583543},&quot;normalSize&quot;:{&quot;size1&quot;:30.576060195835435},&quot;subLayout&quot;:[{&quot;id&quot;:&quot;2020-11-26T16:18:27&quot;,&quot;margin&quot;:{&quot;bottom&quot;:0.48761555552482605,&quot;left&quot;:2.1166832447052,&quot;right&quot;:18.344322204589844,&quot;top&quot;:0.21349433064460754},&quot;type&quot;:0},{&quot;id&quot;:&quot;2020-11-26T16:18:27&quot;,&quot;margin&quot;:{&quot;bottom&quot;:4.947526931762695,&quot;left&quot;:2.1166832447052,&quot;right&quot;:18.344322204589844,&quot;top&quot;:0.6648091673851013},&quot;type&quot;:0}],&quot;type&quot;:0}],&quot;type&quot;:0}"/>
  <p:tag name="KSO_WM_SLIDE_BK_DARK_LIGHT" val="2"/>
  <p:tag name="KSO_WM_SLIDE_BACKGROUND_TYPE" val="general"/>
  <p:tag name="KSO_WM_SLIDE_SUPPORT_FEATURE_TYPE" val="0"/>
  <p:tag name="KSO_WM_TEMPLATE_ASSEMBLE_XID" val="5fbf64c69532eafaafd417f6"/>
  <p:tag name="KSO_WM_TEMPLATE_ASSEMBLE_GROUPID" val="5fbf1fd79532eafaafd2988c"/>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281_3*i*1"/>
  <p:tag name="KSO_WM_TEMPLATE_CATEGORY" val="chip"/>
  <p:tag name="KSO_WM_TEMPLATE_INDEX" val="20205281"/>
  <p:tag name="KSO_WM_UNIT_LAYERLEVEL" val="1"/>
  <p:tag name="KSO_WM_TAG_VERSION" val="1.0"/>
  <p:tag name="KSO_WM_BEAUTIFY_FLAG" val="#wm#"/>
  <p:tag name="KSO_WM_CHIP_GROUPID" val="5fbf1fd79532eafaafd2988c"/>
  <p:tag name="KSO_WM_CHIP_XID" val="5fbf1fd79532eafaafd2988f"/>
  <p:tag name="KSO_WM_UNIT_DEC_AREA_ID" val="21b15e502eb849d8b1767f4711a1e412"/>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ac988fbcfd78487ba4274cc1691c4e8d"/>
</p:tagLst>
</file>

<file path=ppt/tags/tag190.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1"/>
  <p:tag name="KSO_WM_UNIT_VALUE" val="6"/>
  <p:tag name="KSO_WM_UNIT_HIGHLIGHT" val="0"/>
  <p:tag name="KSO_WM_UNIT_COMPATIBLE" val="0"/>
  <p:tag name="KSO_WM_UNIT_DIAGRAM_ISNUMVISUAL" val="0"/>
  <p:tag name="KSO_WM_UNIT_DIAGRAM_ISREFERUNIT" val="0"/>
  <p:tag name="KSO_WM_UNIT_TYPE" val="a"/>
  <p:tag name="KSO_WM_UNIT_INDEX" val="1"/>
  <p:tag name="KSO_WM_UNIT_ID" val="custom20205281_40*a*1"/>
  <p:tag name="KSO_WM_TEMPLATE_CATEGORY" val="custom"/>
  <p:tag name="KSO_WM_TEMPLATE_INDEX" val="20205281"/>
  <p:tag name="KSO_WM_UNIT_LAYERLEVEL" val="1"/>
  <p:tag name="KSO_WM_TAG_VERSION" val="1.0"/>
  <p:tag name="KSO_WM_BEAUTIFY_FLAG" val="#wm#"/>
  <p:tag name="KSO_WM_UNIT_PRESET_TEXT" val="谢谢观看"/>
  <p:tag name="KSO_WM_UNIT_DEFAULT_FONT" val="56;72;4"/>
  <p:tag name="KSO_WM_UNIT_BLOCK" val="0"/>
  <p:tag name="KSO_WM_UNIT_DEC_AREA_ID" val="aec42960b0a84b6aa3cb2001661acd76"/>
  <p:tag name="KSO_WM_CHIP_GROUPID" val="5ebdf7a70ac41c4a0a525526"/>
  <p:tag name="KSO_WM_CHIP_XID" val="5ebdf7a70ac41c4a0a525527"/>
  <p:tag name="KSO_WM_CHIP_FILLAREA_FILL_RULE" val="{&quot;fill_align&quot;:&quot;cm&quot;,&quot;fill_mode&quot;:&quot;adaptive&quot;,&quot;sacle_strategy&quot;:&quot;smart&quot;}"/>
  <p:tag name="KSO_WM_ASSEMBLE_CHIP_INDEX" val="2b594f06fe0345a89c24a48b7525b6ef"/>
  <p:tag name="KSO_WM_UNIT_TEXT_FILL_FORE_SCHEMECOLOR_INDEX_BRIGHTNESS" val="0.15"/>
  <p:tag name="KSO_WM_UNIT_TEXT_FILL_FORE_SCHEMECOLOR_INDEX" val="13"/>
  <p:tag name="KSO_WM_UNIT_TEXT_FILL_TYPE" val="1"/>
</p:tagLst>
</file>

<file path=ppt/tags/tag2.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5281"/>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281_3*i*1"/>
  <p:tag name="KSO_WM_TEMPLATE_CATEGORY" val="chip"/>
  <p:tag name="KSO_WM_TEMPLATE_INDEX" val="20205281"/>
  <p:tag name="KSO_WM_UNIT_LAYERLEVEL" val="1"/>
  <p:tag name="KSO_WM_TAG_VERSION" val="1.0"/>
  <p:tag name="KSO_WM_BEAUTIFY_FLAG" val="#wm#"/>
  <p:tag name="KSO_WM_CHIP_GROUPID" val="5fbf1fd79532eafaafd2988c"/>
  <p:tag name="KSO_WM_CHIP_XID" val="5fbf1fd79532eafaafd2988f"/>
  <p:tag name="KSO_WM_UNIT_DEC_AREA_ID" val="bc06fe6384fa461194498414cc17e7d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10ea2ae68e843ea84ba408c3f64e869"/>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281_4*i*1"/>
  <p:tag name="KSO_WM_TEMPLATE_CATEGORY" val="chip"/>
  <p:tag name="KSO_WM_TEMPLATE_INDEX" val="20205281"/>
  <p:tag name="KSO_WM_UNIT_LAYERLEVEL" val="1"/>
  <p:tag name="KSO_WM_TAG_VERSION" val="1.0"/>
  <p:tag name="KSO_WM_BEAUTIFY_FLAG" val="#wm#"/>
  <p:tag name="KSO_WM_CHIP_GROUPID" val="5fbf1fd79532eafaafd2988c"/>
  <p:tag name="KSO_WM_CHIP_XID" val="5fbf1fd79532eafaafd29890"/>
  <p:tag name="KSO_WM_UNIT_DEC_AREA_ID" val="209c644bbdcf44ddab1791c5d799b248"/>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b42b3663cc943659aec87634b64660b"/>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281_3*i*1"/>
  <p:tag name="KSO_WM_TEMPLATE_CATEGORY" val="chip"/>
  <p:tag name="KSO_WM_TEMPLATE_INDEX" val="20205281"/>
  <p:tag name="KSO_WM_UNIT_LAYERLEVEL" val="1"/>
  <p:tag name="KSO_WM_TAG_VERSION" val="1.0"/>
  <p:tag name="KSO_WM_BEAUTIFY_FLAG" val="#wm#"/>
  <p:tag name="KSO_WM_CHIP_GROUPID" val="5fbf1fd79532eafaafd2988c"/>
  <p:tag name="KSO_WM_CHIP_XID" val="5fbf1fd79532eafaafd2988f"/>
  <p:tag name="KSO_WM_UNIT_DEC_AREA_ID" val="bc06fe6384fa461194498414cc17e7d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10ea2ae68e843ea84ba408c3f64e869"/>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281_4*i*1"/>
  <p:tag name="KSO_WM_TEMPLATE_CATEGORY" val="chip"/>
  <p:tag name="KSO_WM_TEMPLATE_INDEX" val="20205281"/>
  <p:tag name="KSO_WM_UNIT_LAYERLEVEL" val="1"/>
  <p:tag name="KSO_WM_TAG_VERSION" val="1.0"/>
  <p:tag name="KSO_WM_BEAUTIFY_FLAG" val="#wm#"/>
  <p:tag name="KSO_WM_CHIP_GROUPID" val="5fbf1fd79532eafaafd2988c"/>
  <p:tag name="KSO_WM_CHIP_XID" val="5fbf1fd79532eafaafd29890"/>
  <p:tag name="KSO_WM_UNIT_DEC_AREA_ID" val="209c644bbdcf44ddab1791c5d799b248"/>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b42b3663cc943659aec87634b64660b"/>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281_3*i*1"/>
  <p:tag name="KSO_WM_TEMPLATE_CATEGORY" val="chip"/>
  <p:tag name="KSO_WM_TEMPLATE_INDEX" val="20205281"/>
  <p:tag name="KSO_WM_UNIT_LAYERLEVEL" val="1"/>
  <p:tag name="KSO_WM_TAG_VERSION" val="1.0"/>
  <p:tag name="KSO_WM_BEAUTIFY_FLAG" val="#wm#"/>
  <p:tag name="KSO_WM_CHIP_GROUPID" val="5fbf1fd79532eafaafd2988c"/>
  <p:tag name="KSO_WM_CHIP_XID" val="5fbf1fd79532eafaafd2988f"/>
  <p:tag name="KSO_WM_UNIT_DEC_AREA_ID" val="bc06fe6384fa461194498414cc17e7d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10ea2ae68e843ea84ba408c3f64e869"/>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281_4*i*1"/>
  <p:tag name="KSO_WM_TEMPLATE_CATEGORY" val="chip"/>
  <p:tag name="KSO_WM_TEMPLATE_INDEX" val="20205281"/>
  <p:tag name="KSO_WM_UNIT_LAYERLEVEL" val="1"/>
  <p:tag name="KSO_WM_TAG_VERSION" val="1.0"/>
  <p:tag name="KSO_WM_BEAUTIFY_FLAG" val="#wm#"/>
  <p:tag name="KSO_WM_CHIP_GROUPID" val="5fbf1fd79532eafaafd2988c"/>
  <p:tag name="KSO_WM_CHIP_XID" val="5fbf1fd79532eafaafd29890"/>
  <p:tag name="KSO_WM_UNIT_DEC_AREA_ID" val="209c644bbdcf44ddab1791c5d799b248"/>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b42b3663cc943659aec87634b64660b"/>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5281_1*i*1"/>
  <p:tag name="KSO_WM_TEMPLATE_CATEGORY" val="chip"/>
  <p:tag name="KSO_WM_TEMPLATE_INDEX" val="20205281"/>
  <p:tag name="KSO_WM_UNIT_LAYERLEVEL" val="1"/>
  <p:tag name="KSO_WM_TAG_VERSION" val="1.0"/>
  <p:tag name="KSO_WM_BEAUTIFY_FLAG" val="#wm#"/>
  <p:tag name="KSO_WM_CHIP_GROUPID" val="5fbf1fd79532eafaafd2988c"/>
  <p:tag name="KSO_WM_CHIP_XID" val="5fbf1fd79532eafaafd2988d"/>
  <p:tag name="KSO_WM_UNIT_DEC_AREA_ID" val="06c5d36f0207429d8af4b9e5b769cbb5"/>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465b8a8e50694a7a827a5c8d0e8f4e9f"/>
</p:tagLst>
</file>

<file path=ppt/tags/tag27.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0"/>
  <p:tag name="KSO_WM_UNIT_VALUE" val="40"/>
  <p:tag name="KSO_WM_UNIT_HIGHLIGHT" val="0"/>
  <p:tag name="KSO_WM_UNIT_COMPATIBLE" val="0"/>
  <p:tag name="KSO_WM_UNIT_DIAGRAM_ISNUMVISUAL" val="0"/>
  <p:tag name="KSO_WM_UNIT_DIAGRAM_ISREFERUNIT" val="0"/>
  <p:tag name="KSO_WM_UNIT_TYPE" val="b"/>
  <p:tag name="KSO_WM_UNIT_INDEX" val="1"/>
  <p:tag name="KSO_WM_UNIT_ID" val="custom20205281_1*b*1"/>
  <p:tag name="KSO_WM_TEMPLATE_CATEGORY" val="custom"/>
  <p:tag name="KSO_WM_TEMPLATE_INDEX" val="20205281"/>
  <p:tag name="KSO_WM_UNIT_LAYERLEVEL" val="1"/>
  <p:tag name="KSO_WM_TAG_VERSION" val="1.0"/>
  <p:tag name="KSO_WM_BEAUTIFY_FLAG" val="#wm#"/>
  <p:tag name="KSO_WM_UNIT_PRESET_TEXT" val="单击此处添加副标题内容"/>
  <p:tag name="KSO_WM_UNIT_DEFAULT_FONT" val="16;20;2"/>
  <p:tag name="KSO_WM_UNIT_BLOCK" val="0"/>
  <p:tag name="KSO_WM_UNIT_DEC_AREA_ID" val="b810483879e54c46abefc5c634957157"/>
  <p:tag name="KSO_WM_CHIP_GROUPID" val="5ebdf7a70ac41c4a0a525526"/>
  <p:tag name="KSO_WM_CHIP_XID" val="5ebdf7a70ac41c4a0a525527"/>
  <p:tag name="KSO_WM_CHIP_FILLAREA_FILL_RULE" val="{&quot;fill_align&quot;:&quot;cm&quot;,&quot;fill_mode&quot;:&quot;adaptive&quot;,&quot;sacle_strategy&quot;:&quot;smart&quot;}"/>
  <p:tag name="KSO_WM_ASSEMBLE_CHIP_INDEX" val="2b594f06fe0345a89c24a48b7525b6ef"/>
  <p:tag name="KSO_WM_UNIT_TEXT_FILL_FORE_SCHEMECOLOR_INDEX_BRIGHTNESS" val="0.35"/>
  <p:tag name="KSO_WM_UNIT_TEXT_FILL_FORE_SCHEMECOLOR_INDEX" val="13"/>
  <p:tag name="KSO_WM_UNIT_TEXT_FILL_TYPE" val="1"/>
  <p:tag name="KSO_WM_TEMPLATE_ASSEMBLE_XID" val="5fbf64c69532eafaafd417f6"/>
  <p:tag name="KSO_WM_TEMPLATE_ASSEMBLE_GROUPID" val="5fbf1fd79532eafaafd2988c"/>
</p:tagLst>
</file>

<file path=ppt/tags/tag28.xml><?xml version="1.0" encoding="utf-8"?>
<p:tagLst xmlns:a="http://schemas.openxmlformats.org/drawingml/2006/main" xmlns:r="http://schemas.openxmlformats.org/officeDocument/2006/relationships" xmlns:p="http://schemas.openxmlformats.org/presentationml/2006/main">
  <p:tag name="KSO_WM_UNIT_ISCONTENTSTITLE" val="0"/>
  <p:tag name="KSO_WM_UNIT_ISNUMDGMTITLE" val="0"/>
  <p:tag name="KSO_WM_UNIT_NOCLEAR" val="1"/>
  <p:tag name="KSO_WM_UNIT_VALUE" val="6"/>
  <p:tag name="KSO_WM_UNIT_HIGHLIGHT" val="0"/>
  <p:tag name="KSO_WM_UNIT_COMPATIBLE" val="0"/>
  <p:tag name="KSO_WM_UNIT_DIAGRAM_ISNUMVISUAL" val="0"/>
  <p:tag name="KSO_WM_UNIT_DIAGRAM_ISREFERUNIT" val="0"/>
  <p:tag name="KSO_WM_UNIT_TYPE" val="a"/>
  <p:tag name="KSO_WM_UNIT_INDEX" val="1"/>
  <p:tag name="KSO_WM_UNIT_ID" val="custom20205281_1*a*1"/>
  <p:tag name="KSO_WM_TEMPLATE_CATEGORY" val="custom"/>
  <p:tag name="KSO_WM_TEMPLATE_INDEX" val="20205281"/>
  <p:tag name="KSO_WM_UNIT_LAYERLEVEL" val="1"/>
  <p:tag name="KSO_WM_TAG_VERSION" val="1.0"/>
  <p:tag name="KSO_WM_BEAUTIFY_FLAG" val="#wm#"/>
  <p:tag name="KSO_WM_UNIT_PRESET_TEXT" val="谢谢观看"/>
  <p:tag name="KSO_WM_UNIT_DEFAULT_FONT" val="56;72;4"/>
  <p:tag name="KSO_WM_UNIT_BLOCK" val="0"/>
  <p:tag name="KSO_WM_UNIT_DEC_AREA_ID" val="aec42960b0a84b6aa3cb2001661acd76"/>
  <p:tag name="KSO_WM_CHIP_GROUPID" val="5ebdf7a70ac41c4a0a525526"/>
  <p:tag name="KSO_WM_CHIP_XID" val="5ebdf7a70ac41c4a0a525527"/>
  <p:tag name="KSO_WM_CHIP_FILLAREA_FILL_RULE" val="{&quot;fill_align&quot;:&quot;cm&quot;,&quot;fill_mode&quot;:&quot;adaptive&quot;,&quot;sacle_strategy&quot;:&quot;smart&quot;}"/>
  <p:tag name="KSO_WM_ASSEMBLE_CHIP_INDEX" val="2b594f06fe0345a89c24a48b7525b6ef"/>
  <p:tag name="KSO_WM_UNIT_TEXT_FILL_FORE_SCHEMECOLOR_INDEX_BRIGHTNESS" val="0.15"/>
  <p:tag name="KSO_WM_UNIT_TEXT_FILL_FORE_SCHEMECOLOR_INDEX" val="13"/>
  <p:tag name="KSO_WM_UNIT_TEXT_FILL_TYPE" val="1"/>
  <p:tag name="KSO_WM_TEMPLATE_ASSEMBLE_XID" val="5fbf64c69532eafaafd417f6"/>
  <p:tag name="KSO_WM_TEMPLATE_ASSEMBLE_GROUPID" val="5fbf1fd79532eafaafd2988c"/>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2"/>
  <p:tag name="KSO_WM_UNIT_ID" val="custom20205281_1*i*2"/>
  <p:tag name="KSO_WM_TEMPLATE_CATEGORY" val="custom"/>
  <p:tag name="KSO_WM_TEMPLATE_INDEX" val="20205281"/>
  <p:tag name="KSO_WM_UNIT_LAYERLEVEL" val="1"/>
  <p:tag name="KSO_WM_TAG_VERSION" val="1.0"/>
  <p:tag name="KSO_WM_BEAUTIFY_FLAG" val="#wm#"/>
  <p:tag name="KSO_WM_UNIT_BLOCK" val="0"/>
  <p:tag name="KSO_WM_UNIT_SM_LIMIT_TYPE" val="2"/>
  <p:tag name="KSO_WM_UNIT_DEC_AREA_ID" val="ec338733915747c5898cdc64d8267ec6"/>
  <p:tag name="KSO_WM_UNIT_DECORATE_INFO" val="{&quot;DecorateInfoH&quot;:{&quot;IsAbs&quot;:true},&quot;DecorateInfoW&quot;:{&quot;IsAbs&quot;:true},&quot;DecorateInfoX&quot;:{&quot;IsAbs&quot;:true,&quot;Pos&quot;:1},&quot;DecorateInfoY&quot;:{&quot;IsAbs&quot;:true,&quot;Pos&quot;:1},&quot;ReferentInfo&quot;:{&quot;Id&quot;:&quot;b810483879e54c46abefc5c634957157&quot;,&quot;X&quot;:{&quot;Pos&quot;:1},&quot;Y&quot;:{&quot;Pos&quot;:1}},&quot;whChangeMode&quot;:0}"/>
  <p:tag name="KSO_WM_CHIP_GROUPID" val="5ebdf7a70ac41c4a0a525526"/>
  <p:tag name="KSO_WM_CHIP_XID" val="5ebdf7a70ac41c4a0a525527"/>
  <p:tag name="KSO_WM_CHIP_FILLAREA_FILL_RULE" val="{&quot;fill_align&quot;:&quot;cm&quot;,&quot;fill_mode&quot;:&quot;adaptive&quot;,&quot;sacle_strategy&quot;:&quot;smart&quot;}"/>
  <p:tag name="KSO_WM_UNIT_DEC_SUPPORTCHANGEPIC" val="0"/>
  <p:tag name="KSO_WM_UNIT_DEC_CHANGEPICRESERVED" val="0"/>
  <p:tag name="KSO_WM_ASSEMBLE_CHIP_INDEX" val="2b594f06fe0345a89c24a48b7525b6ef"/>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42"/>
  <p:tag name="KSO_WM_TEMPLATE_ASSEMBLE_XID" val="5fbf64c69532eafaafd417f6"/>
  <p:tag name="KSO_WM_TEMPLATE_ASSEMBLE_GROUPID" val="5fbf1fd79532eafaafd2988c"/>
</p:tagLst>
</file>

<file path=ppt/tags/tag3.xml><?xml version="1.0" encoding="utf-8"?>
<p:tagLst xmlns:a="http://schemas.openxmlformats.org/drawingml/2006/main" xmlns:r="http://schemas.openxmlformats.org/officeDocument/2006/relationships" xmlns:p="http://schemas.openxmlformats.org/presentationml/2006/main">
  <p:tag name="KSO_WM_TEMPLATE_CATEGORY" val="custom"/>
  <p:tag name="KSO_WM_TEMPLATE_INDEX" val="20205281"/>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281_3*i*1"/>
  <p:tag name="KSO_WM_TEMPLATE_CATEGORY" val="chip"/>
  <p:tag name="KSO_WM_TEMPLATE_INDEX" val="20205281"/>
  <p:tag name="KSO_WM_UNIT_LAYERLEVEL" val="1"/>
  <p:tag name="KSO_WM_TAG_VERSION" val="1.0"/>
  <p:tag name="KSO_WM_BEAUTIFY_FLAG" val="#wm#"/>
  <p:tag name="KSO_WM_CHIP_GROUPID" val="5fbf1fd79532eafaafd2988c"/>
  <p:tag name="KSO_WM_CHIP_XID" val="5fbf1fd79532eafaafd2988f"/>
  <p:tag name="KSO_WM_UNIT_DEC_AREA_ID" val="bc06fe6384fa461194498414cc17e7d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10ea2ae68e843ea84ba408c3f64e869"/>
  <p:tag name="KSO_WM_SLIDE_BACKGROUND_TYPE" val="general"/>
  <p:tag name="WM_BEAUTIFY_SHAPE_IDENTITY" val="{16303ef9-02a9-4434-a555-000a7002d710}"/>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281_4*i*1"/>
  <p:tag name="KSO_WM_TEMPLATE_CATEGORY" val="chip"/>
  <p:tag name="KSO_WM_TEMPLATE_INDEX" val="20205281"/>
  <p:tag name="KSO_WM_UNIT_LAYERLEVEL" val="1"/>
  <p:tag name="KSO_WM_TAG_VERSION" val="1.0"/>
  <p:tag name="KSO_WM_BEAUTIFY_FLAG" val="#wm#"/>
  <p:tag name="KSO_WM_CHIP_GROUPID" val="5fbf1fd79532eafaafd2988c"/>
  <p:tag name="KSO_WM_CHIP_XID" val="5fbf1fd79532eafaafd29890"/>
  <p:tag name="KSO_WM_UNIT_DEC_AREA_ID" val="209c644bbdcf44ddab1791c5d799b248"/>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b42b3663cc943659aec87634b64660b"/>
  <p:tag name="KSO_WM_SLIDE_BACKGROUND_TYPE" val="general"/>
  <p:tag name="WM_BEAUTIFY_SHAPE_IDENTITY" val="{78f31c41-853b-4686-baa7-26b1dca54379}"/>
</p:tagLst>
</file>

<file path=ppt/tags/tag32.xml><?xml version="1.0" encoding="utf-8"?>
<p:tagLst xmlns:a="http://schemas.openxmlformats.org/drawingml/2006/main" xmlns:r="http://schemas.openxmlformats.org/officeDocument/2006/relationships" xmlns:p="http://schemas.openxmlformats.org/presentationml/2006/main">
  <p:tag name="KSO_WM_SLIDE_BACKGROUND_TYPE" val="general"/>
</p:tagLst>
</file>

<file path=ppt/tags/tag33.xml><?xml version="1.0" encoding="utf-8"?>
<p:tagLst xmlns:a="http://schemas.openxmlformats.org/drawingml/2006/main" xmlns:r="http://schemas.openxmlformats.org/officeDocument/2006/relationships" xmlns:p="http://schemas.openxmlformats.org/presentationml/2006/main">
  <p:tag name="KSO_WM_SLIDE_BACKGROUND_TYPE" val="general"/>
</p:tagLst>
</file>

<file path=ppt/tags/tag34.xml><?xml version="1.0" encoding="utf-8"?>
<p:tagLst xmlns:a="http://schemas.openxmlformats.org/drawingml/2006/main" xmlns:r="http://schemas.openxmlformats.org/officeDocument/2006/relationships" xmlns:p="http://schemas.openxmlformats.org/presentationml/2006/main">
  <p:tag name="KSO_WM_SLIDE_BACKGROUND_TYPE" val="general"/>
</p:tagLst>
</file>

<file path=ppt/tags/tag35.xml><?xml version="1.0" encoding="utf-8"?>
<p:tagLst xmlns:a="http://schemas.openxmlformats.org/drawingml/2006/main" xmlns:r="http://schemas.openxmlformats.org/officeDocument/2006/relationships" xmlns:p="http://schemas.openxmlformats.org/presentationml/2006/main">
  <p:tag name="KSO_WM_SLIDE_BACKGROUND_TYPE" val="general"/>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281_5*i*1"/>
  <p:tag name="KSO_WM_TEMPLATE_CATEGORY" val="chip"/>
  <p:tag name="KSO_WM_TEMPLATE_INDEX" val="20205281"/>
  <p:tag name="KSO_WM_UNIT_LAYERLEVEL" val="1"/>
  <p:tag name="KSO_WM_TAG_VERSION" val="1.0"/>
  <p:tag name="KSO_WM_BEAUTIFY_FLAG" val="#wm#"/>
  <p:tag name="KSO_WM_CHIP_GROUPID" val="5fbf1fd79532eafaafd2988c"/>
  <p:tag name="KSO_WM_CHIP_XID" val="5fbf1fd79532eafaafd29891"/>
  <p:tag name="KSO_WM_UNIT_DEC_AREA_ID" val="282bf67811bb4461922dd3d68ba82f6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8f252fd6df6b489dad2b6ac9abcb4fa3"/>
  <p:tag name="KSO_WM_SLIDE_BACKGROUND_TYPE" val="frame"/>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281_3*i*1"/>
  <p:tag name="KSO_WM_TEMPLATE_CATEGORY" val="chip"/>
  <p:tag name="KSO_WM_TEMPLATE_INDEX" val="20205281"/>
  <p:tag name="KSO_WM_UNIT_LAYERLEVEL" val="1"/>
  <p:tag name="KSO_WM_TAG_VERSION" val="1.0"/>
  <p:tag name="KSO_WM_BEAUTIFY_FLAG" val="#wm#"/>
  <p:tag name="KSO_WM_CHIP_GROUPID" val="5fbf1fd79532eafaafd2988c"/>
  <p:tag name="KSO_WM_CHIP_XID" val="5fbf1fd79532eafaafd2988f"/>
  <p:tag name="KSO_WM_UNIT_DEC_AREA_ID" val="f54931286f0e43ddae9192c4325a6fcb"/>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8b021f661b864416bd54c67c479161cb"/>
  <p:tag name="KSO_WM_SLIDE_BACKGROUND_TYPE" val="frame"/>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281_4*i*1"/>
  <p:tag name="KSO_WM_TEMPLATE_CATEGORY" val="chip"/>
  <p:tag name="KSO_WM_TEMPLATE_INDEX" val="20205281"/>
  <p:tag name="KSO_WM_UNIT_LAYERLEVEL" val="1"/>
  <p:tag name="KSO_WM_TAG_VERSION" val="1.0"/>
  <p:tag name="KSO_WM_BEAUTIFY_FLAG" val="#wm#"/>
  <p:tag name="KSO_WM_CHIP_GROUPID" val="5fbf1fd79532eafaafd2988c"/>
  <p:tag name="KSO_WM_CHIP_XID" val="5fbf1fd79532eafaafd29890"/>
  <p:tag name="KSO_WM_UNIT_DEC_AREA_ID" val="212e9daf4cce4cfca13278d308d7b219"/>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eb396a9770a24ed1a5eb2fcef81f862c"/>
  <p:tag name="KSO_WM_SLIDE_BACKGROUND_TYPE" val="frame"/>
</p:tagLst>
</file>

<file path=ppt/tags/tag39.xml><?xml version="1.0" encoding="utf-8"?>
<p:tagLst xmlns:a="http://schemas.openxmlformats.org/drawingml/2006/main" xmlns:r="http://schemas.openxmlformats.org/officeDocument/2006/relationships" xmlns:p="http://schemas.openxmlformats.org/presentationml/2006/main">
  <p:tag name="KSO_WM_SLIDE_BACKGROUND_TYPE" val="frame"/>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wm#"/>
  <p:tag name="KSO_WM_TAG_VERSION" val="1.0"/>
  <p:tag name="KSO_WM_TEMPLATE_CATEGORY" val="custom"/>
  <p:tag name="KSO_WM_TEMPLATE_INDEX" val="20205281"/>
</p:tagLst>
</file>

<file path=ppt/tags/tag40.xml><?xml version="1.0" encoding="utf-8"?>
<p:tagLst xmlns:a="http://schemas.openxmlformats.org/drawingml/2006/main" xmlns:r="http://schemas.openxmlformats.org/officeDocument/2006/relationships" xmlns:p="http://schemas.openxmlformats.org/presentationml/2006/main">
  <p:tag name="KSO_WM_SLIDE_BACKGROUND_TYPE" val="frame"/>
</p:tagLst>
</file>

<file path=ppt/tags/tag41.xml><?xml version="1.0" encoding="utf-8"?>
<p:tagLst xmlns:a="http://schemas.openxmlformats.org/drawingml/2006/main" xmlns:r="http://schemas.openxmlformats.org/officeDocument/2006/relationships" xmlns:p="http://schemas.openxmlformats.org/presentationml/2006/main">
  <p:tag name="KSO_WM_SLIDE_BACKGROUND_TYPE" val="frame"/>
</p:tagLst>
</file>

<file path=ppt/tags/tag42.xml><?xml version="1.0" encoding="utf-8"?>
<p:tagLst xmlns:a="http://schemas.openxmlformats.org/drawingml/2006/main" xmlns:r="http://schemas.openxmlformats.org/officeDocument/2006/relationships" xmlns:p="http://schemas.openxmlformats.org/presentationml/2006/main">
  <p:tag name="KSO_WM_SLIDE_BACKGROUND_TYPE" val="frame"/>
</p:tagLst>
</file>

<file path=ppt/tags/tag43.xml><?xml version="1.0" encoding="utf-8"?>
<p:tagLst xmlns:a="http://schemas.openxmlformats.org/drawingml/2006/main" xmlns:r="http://schemas.openxmlformats.org/officeDocument/2006/relationships" xmlns:p="http://schemas.openxmlformats.org/presentationml/2006/main">
  <p:tag name="KSO_WM_SLIDE_BACKGROUND_TYPE" val="frame"/>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281_5*i*1"/>
  <p:tag name="KSO_WM_TEMPLATE_CATEGORY" val="chip"/>
  <p:tag name="KSO_WM_TEMPLATE_INDEX" val="20205281"/>
  <p:tag name="KSO_WM_UNIT_LAYERLEVEL" val="1"/>
  <p:tag name="KSO_WM_TAG_VERSION" val="1.0"/>
  <p:tag name="KSO_WM_BEAUTIFY_FLAG" val="#wm#"/>
  <p:tag name="KSO_WM_CHIP_GROUPID" val="5fbf1fd79532eafaafd2988c"/>
  <p:tag name="KSO_WM_CHIP_XID" val="5fbf1fd79532eafaafd29891"/>
  <p:tag name="KSO_WM_UNIT_DEC_AREA_ID" val="02063ca525e34578ba37b6ccced82416"/>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5dde0c88fab4ac087f803ff4f1dacb6"/>
  <p:tag name="KSO_WM_SLIDE_BACKGROUND_TYPE" val="leftRigh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281_3*i*1"/>
  <p:tag name="KSO_WM_TEMPLATE_CATEGORY" val="chip"/>
  <p:tag name="KSO_WM_TEMPLATE_INDEX" val="20205281"/>
  <p:tag name="KSO_WM_UNIT_LAYERLEVEL" val="1"/>
  <p:tag name="KSO_WM_TAG_VERSION" val="1.0"/>
  <p:tag name="KSO_WM_BEAUTIFY_FLAG" val="#wm#"/>
  <p:tag name="KSO_WM_CHIP_GROUPID" val="5fbf1fd79532eafaafd2988c"/>
  <p:tag name="KSO_WM_CHIP_XID" val="5fbf1fd79532eafaafd2988f"/>
  <p:tag name="KSO_WM_UNIT_DEC_AREA_ID" val="cef1c7e3b4dc4e55944356050eb0b48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71574c5051d403b803eef6b50fa48f8"/>
  <p:tag name="KSO_WM_SLIDE_BACKGROUND_TYPE" val="leftRight"/>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281_4*i*1"/>
  <p:tag name="KSO_WM_TEMPLATE_CATEGORY" val="chip"/>
  <p:tag name="KSO_WM_TEMPLATE_INDEX" val="20205281"/>
  <p:tag name="KSO_WM_UNIT_LAYERLEVEL" val="1"/>
  <p:tag name="KSO_WM_TAG_VERSION" val="1.0"/>
  <p:tag name="KSO_WM_BEAUTIFY_FLAG" val="#wm#"/>
  <p:tag name="KSO_WM_CHIP_GROUPID" val="5fbf1fd79532eafaafd2988c"/>
  <p:tag name="KSO_WM_CHIP_XID" val="5fbf1fd79532eafaafd29890"/>
  <p:tag name="KSO_WM_UNIT_DEC_AREA_ID" val="c875ba795ad2428580fa913a528a5f7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90bf0c02248d499db51290c49d15e28b"/>
  <p:tag name="KSO_WM_SLIDE_BACKGROUND_TYPE" val="leftRight"/>
</p:tagLst>
</file>

<file path=ppt/tags/tag47.xml><?xml version="1.0" encoding="utf-8"?>
<p:tagLst xmlns:a="http://schemas.openxmlformats.org/drawingml/2006/main" xmlns:r="http://schemas.openxmlformats.org/officeDocument/2006/relationships" xmlns:p="http://schemas.openxmlformats.org/presentationml/2006/main">
  <p:tag name="KSO_WM_SLIDE_BACKGROUND_TYPE" val="leftRight"/>
</p:tagLst>
</file>

<file path=ppt/tags/tag48.xml><?xml version="1.0" encoding="utf-8"?>
<p:tagLst xmlns:a="http://schemas.openxmlformats.org/drawingml/2006/main" xmlns:r="http://schemas.openxmlformats.org/officeDocument/2006/relationships" xmlns:p="http://schemas.openxmlformats.org/presentationml/2006/main">
  <p:tag name="KSO_WM_SLIDE_BACKGROUND_TYPE" val="leftRight"/>
</p:tagLst>
</file>

<file path=ppt/tags/tag49.xml><?xml version="1.0" encoding="utf-8"?>
<p:tagLst xmlns:a="http://schemas.openxmlformats.org/drawingml/2006/main" xmlns:r="http://schemas.openxmlformats.org/officeDocument/2006/relationships" xmlns:p="http://schemas.openxmlformats.org/presentationml/2006/main">
  <p:tag name="KSO_WM_SLIDE_BACKGROUND_TYPE" val="leftRight"/>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u"/>
  <p:tag name="KSO_WM_UNIT_TYPE" val="i"/>
  <p:tag name="KSO_WM_UNIT_INDEX" val="1"/>
  <p:tag name="KSO_WM_UNIT_ID" val="chip20205281_1*i*1"/>
  <p:tag name="KSO_WM_TEMPLATE_CATEGORY" val="chip"/>
  <p:tag name="KSO_WM_TEMPLATE_INDEX" val="20205281"/>
  <p:tag name="KSO_WM_UNIT_LAYERLEVEL" val="1"/>
  <p:tag name="KSO_WM_TAG_VERSION" val="1.0"/>
  <p:tag name="KSO_WM_BEAUTIFY_FLAG" val="#wm#"/>
  <p:tag name="KSO_WM_CHIP_GROUPID" val="5fbf1fd79532eafaafd2988c"/>
  <p:tag name="KSO_WM_CHIP_XID" val="5fbf1fd79532eafaafd2988d"/>
  <p:tag name="KSO_WM_UNIT_DEC_AREA_ID" val="06c5d36f0207429d8af4b9e5b769cbb5"/>
  <p:tag name="KSO_WM_CHIP_FILLAREA_FILL_RULE" val="{&quot;fill_align&quot;:&quot;cm&quot;,&quot;fill_effect&quot;:[],&quot;fill_mode&quot;:&quot;adaptive&quot;,&quot;sacle_strategy&quot;:&quot;stretch&quot;}"/>
  <p:tag name="KSO_WM_UNIT_DEC_SUPPORTCHANGEPIC" val="0"/>
  <p:tag name="KSO_WM_UNIT_DEC_CHANGEPICRESERVED" val="1"/>
  <p:tag name="KSO_WM_ASSEMBLE_CHIP_INDEX" val="465b8a8e50694a7a827a5c8d0e8f4e9f"/>
</p:tagLst>
</file>

<file path=ppt/tags/tag50.xml><?xml version="1.0" encoding="utf-8"?>
<p:tagLst xmlns:a="http://schemas.openxmlformats.org/drawingml/2006/main" xmlns:r="http://schemas.openxmlformats.org/officeDocument/2006/relationships" xmlns:p="http://schemas.openxmlformats.org/presentationml/2006/main">
  <p:tag name="KSO_WM_SLIDE_BACKGROUND_TYPE" val="leftRight"/>
</p:tagLst>
</file>

<file path=ppt/tags/tag51.xml><?xml version="1.0" encoding="utf-8"?>
<p:tagLst xmlns:a="http://schemas.openxmlformats.org/drawingml/2006/main" xmlns:r="http://schemas.openxmlformats.org/officeDocument/2006/relationships" xmlns:p="http://schemas.openxmlformats.org/presentationml/2006/main">
  <p:tag name="KSO_WM_SLIDE_BACKGROUND_TYPE" val="leftRight"/>
</p:tagLst>
</file>

<file path=ppt/tags/tag52.xml><?xml version="1.0" encoding="utf-8"?>
<p:tagLst xmlns:a="http://schemas.openxmlformats.org/drawingml/2006/main" xmlns:r="http://schemas.openxmlformats.org/officeDocument/2006/relationships" xmlns:p="http://schemas.openxmlformats.org/presentationml/2006/main">
  <p:tag name="KSO_WM_SLIDE_BACKGROUND_TYPE" val="leftRight"/>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281_5*i*1"/>
  <p:tag name="KSO_WM_TEMPLATE_CATEGORY" val="chip"/>
  <p:tag name="KSO_WM_TEMPLATE_INDEX" val="20205281"/>
  <p:tag name="KSO_WM_UNIT_LAYERLEVEL" val="1"/>
  <p:tag name="KSO_WM_TAG_VERSION" val="1.0"/>
  <p:tag name="KSO_WM_BEAUTIFY_FLAG" val="#wm#"/>
  <p:tag name="KSO_WM_CHIP_GROUPID" val="5fbf1fd79532eafaafd2988c"/>
  <p:tag name="KSO_WM_CHIP_XID" val="5fbf1fd79532eafaafd29891"/>
  <p:tag name="KSO_WM_UNIT_DEC_AREA_ID" val="0d1b9dc03b9b431f8e33f715be399c96"/>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01b7cf027d749c78c4000be41575853"/>
  <p:tag name="KSO_WM_SLIDE_BACKGROUND_TYPE" val="topBottom"/>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281_3*i*1"/>
  <p:tag name="KSO_WM_TEMPLATE_CATEGORY" val="chip"/>
  <p:tag name="KSO_WM_TEMPLATE_INDEX" val="20205281"/>
  <p:tag name="KSO_WM_UNIT_LAYERLEVEL" val="1"/>
  <p:tag name="KSO_WM_TAG_VERSION" val="1.0"/>
  <p:tag name="KSO_WM_BEAUTIFY_FLAG" val="#wm#"/>
  <p:tag name="KSO_WM_CHIP_GROUPID" val="5fbf1fd79532eafaafd2988c"/>
  <p:tag name="KSO_WM_CHIP_XID" val="5fbf1fd79532eafaafd2988f"/>
  <p:tag name="KSO_WM_UNIT_DEC_AREA_ID" val="700cf6bcf6ce4cd2a31ff9107e704679"/>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5dc73f522757485c90eec7fa2dbdf6bc"/>
  <p:tag name="KSO_WM_SLIDE_BACKGROUND_TYPE" val="topBotto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281_4*i*1"/>
  <p:tag name="KSO_WM_TEMPLATE_CATEGORY" val="chip"/>
  <p:tag name="KSO_WM_TEMPLATE_INDEX" val="20205281"/>
  <p:tag name="KSO_WM_UNIT_LAYERLEVEL" val="1"/>
  <p:tag name="KSO_WM_TAG_VERSION" val="1.0"/>
  <p:tag name="KSO_WM_BEAUTIFY_FLAG" val="#wm#"/>
  <p:tag name="KSO_WM_CHIP_GROUPID" val="5fbf1fd79532eafaafd2988c"/>
  <p:tag name="KSO_WM_CHIP_XID" val="5fbf1fd79532eafaafd29890"/>
  <p:tag name="KSO_WM_UNIT_DEC_AREA_ID" val="e1add1bf9c9b4dc9a3fc556ffc1a47ea"/>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13b3e0fa8d6345b8a201c266117fac79"/>
  <p:tag name="KSO_WM_SLIDE_BACKGROUND_TYPE" val="topBottom"/>
</p:tagLst>
</file>

<file path=ppt/tags/tag56.xml><?xml version="1.0" encoding="utf-8"?>
<p:tagLst xmlns:a="http://schemas.openxmlformats.org/drawingml/2006/main" xmlns:r="http://schemas.openxmlformats.org/officeDocument/2006/relationships" xmlns:p="http://schemas.openxmlformats.org/presentationml/2006/main">
  <p:tag name="KSO_WM_SLIDE_BACKGROUND_TYPE" val="topBottom"/>
</p:tagLst>
</file>

<file path=ppt/tags/tag57.xml><?xml version="1.0" encoding="utf-8"?>
<p:tagLst xmlns:a="http://schemas.openxmlformats.org/drawingml/2006/main" xmlns:r="http://schemas.openxmlformats.org/officeDocument/2006/relationships" xmlns:p="http://schemas.openxmlformats.org/presentationml/2006/main">
  <p:tag name="KSO_WM_SLIDE_BACKGROUND_TYPE" val="topBottom"/>
</p:tagLst>
</file>

<file path=ppt/tags/tag58.xml><?xml version="1.0" encoding="utf-8"?>
<p:tagLst xmlns:a="http://schemas.openxmlformats.org/drawingml/2006/main" xmlns:r="http://schemas.openxmlformats.org/officeDocument/2006/relationships" xmlns:p="http://schemas.openxmlformats.org/presentationml/2006/main">
  <p:tag name="KSO_WM_SLIDE_BACKGROUND_TYPE" val="topBottom"/>
</p:tagLst>
</file>

<file path=ppt/tags/tag59.xml><?xml version="1.0" encoding="utf-8"?>
<p:tagLst xmlns:a="http://schemas.openxmlformats.org/drawingml/2006/main" xmlns:r="http://schemas.openxmlformats.org/officeDocument/2006/relationships" xmlns:p="http://schemas.openxmlformats.org/presentationml/2006/main">
  <p:tag name="KSO_WM_SLIDE_BACKGROUND_TYPE" val="topBotto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5281_1*a*1"/>
  <p:tag name="KSO_WM_TEMPLATE_CATEGORY" val="custom"/>
  <p:tag name="KSO_WM_TEMPLATE_INDEX" val="20205281"/>
  <p:tag name="KSO_WM_UNIT_LAYERLEVEL" val="1"/>
  <p:tag name="KSO_WM_TAG_VERSION" val="1.0"/>
  <p:tag name="KSO_WM_BEAUTIFY_FLAG" val="#wm#"/>
  <p:tag name="KSO_WM_UNIT_ISCONTENTSTITLE" val="0"/>
  <p:tag name="KSO_WM_UNIT_NOCLEAR" val="0"/>
  <p:tag name="KSO_WM_UNIT_VALUE" val="14"/>
  <p:tag name="KSO_WM_UNIT_TYPE" val="a"/>
  <p:tag name="KSO_WM_UNIT_INDEX" val="1"/>
  <p:tag name="KSO_WM_UNIT_ISNUMDGMTITLE" val="0"/>
  <p:tag name="KSO_WM_UNIT_PRESET_TEXT" val="家庭宠物养护手册"/>
  <p:tag name="KSO_WM_UNIT_BLOCK" val="0"/>
  <p:tag name="KSO_WM_UNIT_DEC_AREA_ID" val="4726afa3e65b4bf88819b5b759434b87"/>
  <p:tag name="KSO_WM_UNIT_DEFAULT_FONT" val="24;60;4"/>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e7f8d54b29ea4f68b5544b20392582ab"/>
  <p:tag name="KSO_WM_UNIT_TEXT_FILL_FORE_SCHEMECOLOR_INDEX_BRIGHTNESS" val="0.15"/>
  <p:tag name="KSO_WM_UNIT_TEXT_FILL_FORE_SCHEMECOLOR_INDEX" val="13"/>
  <p:tag name="KSO_WM_UNIT_TEXT_FILL_TYPE" val="1"/>
  <p:tag name="KSO_WM_TEMPLATE_ASSEMBLE_XID" val="5fbf64c69532eafaafd417e2"/>
  <p:tag name="KSO_WM_TEMPLATE_ASSEMBLE_GROUPID" val="5fbf1fd79532eafaafd2988c"/>
</p:tagLst>
</file>

<file path=ppt/tags/tag60.xml><?xml version="1.0" encoding="utf-8"?>
<p:tagLst xmlns:a="http://schemas.openxmlformats.org/drawingml/2006/main" xmlns:r="http://schemas.openxmlformats.org/officeDocument/2006/relationships" xmlns:p="http://schemas.openxmlformats.org/presentationml/2006/main">
  <p:tag name="KSO_WM_SLIDE_BACKGROUND_TYPE" val="topBottom"/>
</p:tagLst>
</file>

<file path=ppt/tags/tag61.xml><?xml version="1.0" encoding="utf-8"?>
<p:tagLst xmlns:a="http://schemas.openxmlformats.org/drawingml/2006/main" xmlns:r="http://schemas.openxmlformats.org/officeDocument/2006/relationships" xmlns:p="http://schemas.openxmlformats.org/presentationml/2006/main">
  <p:tag name="KSO_WM_SLIDE_BACKGROUND_TYPE" val="topBottom"/>
</p:tagLst>
</file>

<file path=ppt/tags/tag6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281_5*i*1"/>
  <p:tag name="KSO_WM_TEMPLATE_CATEGORY" val="chip"/>
  <p:tag name="KSO_WM_TEMPLATE_INDEX" val="20205281"/>
  <p:tag name="KSO_WM_UNIT_LAYERLEVEL" val="1"/>
  <p:tag name="KSO_WM_TAG_VERSION" val="1.0"/>
  <p:tag name="KSO_WM_BEAUTIFY_FLAG" val="#wm#"/>
  <p:tag name="KSO_WM_CHIP_GROUPID" val="5fbf1fd79532eafaafd2988c"/>
  <p:tag name="KSO_WM_CHIP_XID" val="5fbf1fd79532eafaafd29891"/>
  <p:tag name="KSO_WM_UNIT_DEC_AREA_ID" val="50f7fe47cfe64f40908ce167ad7086e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b9d70528f3c54eeba60a85374ca56ce9"/>
  <p:tag name="KSO_WM_SLIDE_BACKGROUND_TYPE" val="bottomTop"/>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6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281_3*i*1"/>
  <p:tag name="KSO_WM_TEMPLATE_CATEGORY" val="chip"/>
  <p:tag name="KSO_WM_TEMPLATE_INDEX" val="20205281"/>
  <p:tag name="KSO_WM_UNIT_LAYERLEVEL" val="1"/>
  <p:tag name="KSO_WM_TAG_VERSION" val="1.0"/>
  <p:tag name="KSO_WM_BEAUTIFY_FLAG" val="#wm#"/>
  <p:tag name="KSO_WM_CHIP_GROUPID" val="5fbf1fd79532eafaafd2988c"/>
  <p:tag name="KSO_WM_CHIP_XID" val="5fbf1fd79532eafaafd2988f"/>
  <p:tag name="KSO_WM_UNIT_DEC_AREA_ID" val="f27c9e169e354c018c68a6df2bf5c6ec"/>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234098a5f294e499abc87fefb7797fc"/>
  <p:tag name="KSO_WM_SLIDE_BACKGROUND_TYPE" val="bottomTop"/>
</p:tagLst>
</file>

<file path=ppt/tags/tag6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281_4*i*1"/>
  <p:tag name="KSO_WM_TEMPLATE_CATEGORY" val="chip"/>
  <p:tag name="KSO_WM_TEMPLATE_INDEX" val="20205281"/>
  <p:tag name="KSO_WM_UNIT_LAYERLEVEL" val="1"/>
  <p:tag name="KSO_WM_TAG_VERSION" val="1.0"/>
  <p:tag name="KSO_WM_BEAUTIFY_FLAG" val="#wm#"/>
  <p:tag name="KSO_WM_CHIP_GROUPID" val="5fbf1fd79532eafaafd2988c"/>
  <p:tag name="KSO_WM_CHIP_XID" val="5fbf1fd79532eafaafd29890"/>
  <p:tag name="KSO_WM_UNIT_DEC_AREA_ID" val="b013f2798ab148dd9506e980bc55a515"/>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fca781820cf2476e8e424c70281feae0"/>
  <p:tag name="KSO_WM_SLIDE_BACKGROUND_TYPE" val="bottomTop"/>
</p:tagLst>
</file>

<file path=ppt/tags/tag65.xml><?xml version="1.0" encoding="utf-8"?>
<p:tagLst xmlns:a="http://schemas.openxmlformats.org/drawingml/2006/main" xmlns:r="http://schemas.openxmlformats.org/officeDocument/2006/relationships" xmlns:p="http://schemas.openxmlformats.org/presentationml/2006/main">
  <p:tag name="KSO_WM_SLIDE_BACKGROUND_TYPE" val="bottomTop"/>
</p:tagLst>
</file>

<file path=ppt/tags/tag66.xml><?xml version="1.0" encoding="utf-8"?>
<p:tagLst xmlns:a="http://schemas.openxmlformats.org/drawingml/2006/main" xmlns:r="http://schemas.openxmlformats.org/officeDocument/2006/relationships" xmlns:p="http://schemas.openxmlformats.org/presentationml/2006/main">
  <p:tag name="KSO_WM_SLIDE_BACKGROUND_TYPE" val="bottomTop"/>
</p:tagLst>
</file>

<file path=ppt/tags/tag67.xml><?xml version="1.0" encoding="utf-8"?>
<p:tagLst xmlns:a="http://schemas.openxmlformats.org/drawingml/2006/main" xmlns:r="http://schemas.openxmlformats.org/officeDocument/2006/relationships" xmlns:p="http://schemas.openxmlformats.org/presentationml/2006/main">
  <p:tag name="KSO_WM_SLIDE_BACKGROUND_TYPE" val="bottomTop"/>
</p:tagLst>
</file>

<file path=ppt/tags/tag68.xml><?xml version="1.0" encoding="utf-8"?>
<p:tagLst xmlns:a="http://schemas.openxmlformats.org/drawingml/2006/main" xmlns:r="http://schemas.openxmlformats.org/officeDocument/2006/relationships" xmlns:p="http://schemas.openxmlformats.org/presentationml/2006/main">
  <p:tag name="KSO_WM_SLIDE_BACKGROUND_TYPE" val="bottomTop"/>
</p:tagLst>
</file>

<file path=ppt/tags/tag69.xml><?xml version="1.0" encoding="utf-8"?>
<p:tagLst xmlns:a="http://schemas.openxmlformats.org/drawingml/2006/main" xmlns:r="http://schemas.openxmlformats.org/officeDocument/2006/relationships" xmlns:p="http://schemas.openxmlformats.org/presentationml/2006/main">
  <p:tag name="KSO_WM_SLIDE_BACKGROUND_TYPE" val="bottomTop"/>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5281_1*b*1"/>
  <p:tag name="KSO_WM_TEMPLATE_CATEGORY" val="custom"/>
  <p:tag name="KSO_WM_TEMPLATE_INDEX" val="20205281"/>
  <p:tag name="KSO_WM_UNIT_LAYERLEVEL" val="1"/>
  <p:tag name="KSO_WM_TAG_VERSION" val="1.0"/>
  <p:tag name="KSO_WM_BEAUTIFY_FLAG" val="#wm#"/>
  <p:tag name="KSO_WM_UNIT_ISCONTENTSTITLE" val="0"/>
  <p:tag name="KSO_WM_UNIT_NOCLEAR" val="0"/>
  <p:tag name="KSO_WM_UNIT_VALUE" val="19"/>
  <p:tag name="KSO_WM_UNIT_TYPE" val="b"/>
  <p:tag name="KSO_WM_UNIT_INDEX" val="1"/>
  <p:tag name="KSO_WM_UNIT_ISNUMDGMTITLE" val="0"/>
  <p:tag name="KSO_WM_UNIT_PRESET_TEXT" val="此处添加副标题内容"/>
  <p:tag name="KSO_WM_UNIT_BLOCK" val="0"/>
  <p:tag name="KSO_WM_UNIT_DEC_AREA_ID" val="c980e97159444202a620411a5082c42f"/>
  <p:tag name="KSO_WM_UNIT_DEFAULT_FONT" val="18;24;2"/>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e7f8d54b29ea4f68b5544b20392582ab"/>
  <p:tag name="KSO_WM_UNIT_TEXT_FILL_FORE_SCHEMECOLOR_INDEX_BRIGHTNESS" val="0.35"/>
  <p:tag name="KSO_WM_UNIT_TEXT_FILL_FORE_SCHEMECOLOR_INDEX" val="13"/>
  <p:tag name="KSO_WM_UNIT_TEXT_FILL_TYPE" val="1"/>
  <p:tag name="KSO_WM_TEMPLATE_ASSEMBLE_XID" val="5fbf64c69532eafaafd417e2"/>
  <p:tag name="KSO_WM_TEMPLATE_ASSEMBLE_GROUPID" val="5fbf1fd79532eafaafd2988c"/>
</p:tagLst>
</file>

<file path=ppt/tags/tag70.xml><?xml version="1.0" encoding="utf-8"?>
<p:tagLst xmlns:a="http://schemas.openxmlformats.org/drawingml/2006/main" xmlns:r="http://schemas.openxmlformats.org/officeDocument/2006/relationships" xmlns:p="http://schemas.openxmlformats.org/presentationml/2006/main">
  <p:tag name="KSO_WM_SLIDE_BACKGROUND_TYPE" val="bottomTop"/>
</p:tagLst>
</file>

<file path=ppt/tags/tag7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281_5*i*1"/>
  <p:tag name="KSO_WM_TEMPLATE_CATEGORY" val="chip"/>
  <p:tag name="KSO_WM_TEMPLATE_INDEX" val="20205281"/>
  <p:tag name="KSO_WM_UNIT_LAYERLEVEL" val="1"/>
  <p:tag name="KSO_WM_TAG_VERSION" val="1.0"/>
  <p:tag name="KSO_WM_BEAUTIFY_FLAG" val="#wm#"/>
  <p:tag name="KSO_WM_CHIP_GROUPID" val="5fbf1fd79532eafaafd2988c"/>
  <p:tag name="KSO_WM_CHIP_XID" val="5fbf1fd79532eafaafd29891"/>
  <p:tag name="KSO_WM_UNIT_DEC_AREA_ID" val="629d9ae124b742deb989a2a8254bcc1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7d61d5bcbfa49149204d26825e89b6b"/>
  <p:tag name="KSO_WM_SLIDE_BACKGROUND_TYPE" val="navigation"/>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7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281_3*i*1"/>
  <p:tag name="KSO_WM_TEMPLATE_CATEGORY" val="chip"/>
  <p:tag name="KSO_WM_TEMPLATE_INDEX" val="20205281"/>
  <p:tag name="KSO_WM_UNIT_LAYERLEVEL" val="1"/>
  <p:tag name="KSO_WM_TAG_VERSION" val="1.0"/>
  <p:tag name="KSO_WM_BEAUTIFY_FLAG" val="#wm#"/>
  <p:tag name="KSO_WM_CHIP_GROUPID" val="5fbf1fd79532eafaafd2988c"/>
  <p:tag name="KSO_WM_CHIP_XID" val="5fbf1fd79532eafaafd2988f"/>
  <p:tag name="KSO_WM_UNIT_DEC_AREA_ID" val="a80a4874763a4bb09a7af05466d06b11"/>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3ee563ceda14485c942149d2459b7626"/>
  <p:tag name="KSO_WM_SLIDE_BACKGROUND_TYPE" val="navigation"/>
</p:tagLst>
</file>

<file path=ppt/tags/tag7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281_4*i*1"/>
  <p:tag name="KSO_WM_TEMPLATE_CATEGORY" val="chip"/>
  <p:tag name="KSO_WM_TEMPLATE_INDEX" val="20205281"/>
  <p:tag name="KSO_WM_UNIT_LAYERLEVEL" val="1"/>
  <p:tag name="KSO_WM_TAG_VERSION" val="1.0"/>
  <p:tag name="KSO_WM_BEAUTIFY_FLAG" val="#wm#"/>
  <p:tag name="KSO_WM_CHIP_GROUPID" val="5fbf1fd79532eafaafd2988c"/>
  <p:tag name="KSO_WM_CHIP_XID" val="5fbf1fd79532eafaafd29890"/>
  <p:tag name="KSO_WM_UNIT_DEC_AREA_ID" val="0c58a3a65b9843f5aafa5284d703517b"/>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0fce42a2f98e4fd5b6669435baa91082"/>
  <p:tag name="KSO_WM_SLIDE_BACKGROUND_TYPE" val="navigation"/>
</p:tagLst>
</file>

<file path=ppt/tags/tag74.xml><?xml version="1.0" encoding="utf-8"?>
<p:tagLst xmlns:a="http://schemas.openxmlformats.org/drawingml/2006/main" xmlns:r="http://schemas.openxmlformats.org/officeDocument/2006/relationships" xmlns:p="http://schemas.openxmlformats.org/presentationml/2006/main">
  <p:tag name="KSO_WM_SLIDE_BACKGROUND_TYPE" val="navigation"/>
</p:tagLst>
</file>

<file path=ppt/tags/tag75.xml><?xml version="1.0" encoding="utf-8"?>
<p:tagLst xmlns:a="http://schemas.openxmlformats.org/drawingml/2006/main" xmlns:r="http://schemas.openxmlformats.org/officeDocument/2006/relationships" xmlns:p="http://schemas.openxmlformats.org/presentationml/2006/main">
  <p:tag name="KSO_WM_SLIDE_BACKGROUND_TYPE" val="navigation"/>
</p:tagLst>
</file>

<file path=ppt/tags/tag76.xml><?xml version="1.0" encoding="utf-8"?>
<p:tagLst xmlns:a="http://schemas.openxmlformats.org/drawingml/2006/main" xmlns:r="http://schemas.openxmlformats.org/officeDocument/2006/relationships" xmlns:p="http://schemas.openxmlformats.org/presentationml/2006/main">
  <p:tag name="KSO_WM_SLIDE_BACKGROUND_TYPE" val="navigation"/>
</p:tagLst>
</file>

<file path=ppt/tags/tag77.xml><?xml version="1.0" encoding="utf-8"?>
<p:tagLst xmlns:a="http://schemas.openxmlformats.org/drawingml/2006/main" xmlns:r="http://schemas.openxmlformats.org/officeDocument/2006/relationships" xmlns:p="http://schemas.openxmlformats.org/presentationml/2006/main">
  <p:tag name="KSO_WM_SLIDE_BACKGROUND_TYPE" val="navigation"/>
</p:tagLst>
</file>

<file path=ppt/tags/tag78.xml><?xml version="1.0" encoding="utf-8"?>
<p:tagLst xmlns:a="http://schemas.openxmlformats.org/drawingml/2006/main" xmlns:r="http://schemas.openxmlformats.org/officeDocument/2006/relationships" xmlns:p="http://schemas.openxmlformats.org/presentationml/2006/main">
  <p:tag name="KSO_WM_SLIDE_BACKGROUND_TYPE" val="navigation"/>
</p:tagLst>
</file>

<file path=ppt/tags/tag79.xml><?xml version="1.0" encoding="utf-8"?>
<p:tagLst xmlns:a="http://schemas.openxmlformats.org/drawingml/2006/main" xmlns:r="http://schemas.openxmlformats.org/officeDocument/2006/relationships" xmlns:p="http://schemas.openxmlformats.org/presentationml/2006/main">
  <p:tag name="KSO_WM_SLIDE_BACKGROUND_TYPE" val="navigation"/>
</p:tagLst>
</file>

<file path=ppt/tags/tag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281_3*i*1"/>
  <p:tag name="KSO_WM_TEMPLATE_CATEGORY" val="chip"/>
  <p:tag name="KSO_WM_TEMPLATE_INDEX" val="20205281"/>
  <p:tag name="KSO_WM_UNIT_LAYERLEVEL" val="1"/>
  <p:tag name="KSO_WM_TAG_VERSION" val="1.0"/>
  <p:tag name="KSO_WM_BEAUTIFY_FLAG" val="#wm#"/>
  <p:tag name="KSO_WM_CHIP_GROUPID" val="5fbf1fd79532eafaafd2988c"/>
  <p:tag name="KSO_WM_CHIP_XID" val="5fbf1fd79532eafaafd2988f"/>
  <p:tag name="KSO_WM_UNIT_DEC_AREA_ID" val="bc06fe6384fa461194498414cc17e7d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10ea2ae68e843ea84ba408c3f64e869"/>
</p:tagLst>
</file>

<file path=ppt/tags/tag80.xml><?xml version="1.0" encoding="utf-8"?>
<p:tagLst xmlns:a="http://schemas.openxmlformats.org/drawingml/2006/main" xmlns:r="http://schemas.openxmlformats.org/officeDocument/2006/relationships" xmlns:p="http://schemas.openxmlformats.org/presentationml/2006/main">
  <p:tag name="KSO_WM_SLIDE_BACKGROUND_TYPE" val="navigation"/>
</p:tagLst>
</file>

<file path=ppt/tags/tag81.xml><?xml version="1.0" encoding="utf-8"?>
<p:tagLst xmlns:a="http://schemas.openxmlformats.org/drawingml/2006/main" xmlns:r="http://schemas.openxmlformats.org/officeDocument/2006/relationships" xmlns:p="http://schemas.openxmlformats.org/presentationml/2006/main">
  <p:tag name="KSO_WM_SLIDE_BACKGROUND_TYPE" val="navigation"/>
</p:tagLst>
</file>

<file path=ppt/tags/tag8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chip20205281_5*i*1"/>
  <p:tag name="KSO_WM_TEMPLATE_CATEGORY" val="chip"/>
  <p:tag name="KSO_WM_TEMPLATE_INDEX" val="20205281"/>
  <p:tag name="KSO_WM_UNIT_LAYERLEVEL" val="1"/>
  <p:tag name="KSO_WM_TAG_VERSION" val="1.0"/>
  <p:tag name="KSO_WM_BEAUTIFY_FLAG" val="#wm#"/>
  <p:tag name="KSO_WM_CHIP_GROUPID" val="5fbf1fd79532eafaafd2988c"/>
  <p:tag name="KSO_WM_CHIP_XID" val="5fbf1fd79532eafaafd29891"/>
  <p:tag name="KSO_WM_UNIT_DEC_AREA_ID" val="f527da6406444f2cb3850abd65fd7654"/>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27f6b944d06047999c53706ab08a98a6"/>
  <p:tag name="KSO_WM_SLIDE_BACKGROUND_TYPE" val="belt"/>
  <p:tag name="KSO_WM_UNIT_FILL_FORE_SCHEMECOLOR_INDEX_BRIGHTNESS" val="0"/>
  <p:tag name="KSO_WM_UNIT_FILL_FORE_SCHEMECOLOR_INDEX" val="15"/>
  <p:tag name="KSO_WM_UNIT_FILL_TYPE" val="1"/>
  <p:tag name="KSO_WM_UNIT_TEXT_FILL_FORE_SCHEMECOLOR_INDEX_BRIGHTNESS" val="0"/>
  <p:tag name="KSO_WM_UNIT_TEXT_FILL_FORE_SCHEMECOLOR_INDEX" val="2"/>
  <p:tag name="KSO_WM_UNIT_TEXT_FILL_TYPE" val="1"/>
</p:tagLst>
</file>

<file path=ppt/tags/tag8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281_3*i*1"/>
  <p:tag name="KSO_WM_TEMPLATE_CATEGORY" val="chip"/>
  <p:tag name="KSO_WM_TEMPLATE_INDEX" val="20205281"/>
  <p:tag name="KSO_WM_UNIT_LAYERLEVEL" val="1"/>
  <p:tag name="KSO_WM_TAG_VERSION" val="1.0"/>
  <p:tag name="KSO_WM_BEAUTIFY_FLAG" val="#wm#"/>
  <p:tag name="KSO_WM_CHIP_GROUPID" val="5fbf1fd79532eafaafd2988c"/>
  <p:tag name="KSO_WM_CHIP_XID" val="5fbf1fd79532eafaafd2988f"/>
  <p:tag name="KSO_WM_UNIT_DEC_AREA_ID" val="80a8916f2845472dba57c1eda50f85a9"/>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9e9de2d8fa7348ffae84bfc85a4e25f4"/>
  <p:tag name="KSO_WM_SLIDE_BACKGROUND_TYPE" val="belt"/>
</p:tagLst>
</file>

<file path=ppt/tags/tag8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281_4*i*1"/>
  <p:tag name="KSO_WM_TEMPLATE_CATEGORY" val="chip"/>
  <p:tag name="KSO_WM_TEMPLATE_INDEX" val="20205281"/>
  <p:tag name="KSO_WM_UNIT_LAYERLEVEL" val="1"/>
  <p:tag name="KSO_WM_TAG_VERSION" val="1.0"/>
  <p:tag name="KSO_WM_BEAUTIFY_FLAG" val="#wm#"/>
  <p:tag name="KSO_WM_CHIP_GROUPID" val="5fbf1fd79532eafaafd2988c"/>
  <p:tag name="KSO_WM_CHIP_XID" val="5fbf1fd79532eafaafd29890"/>
  <p:tag name="KSO_WM_UNIT_DEC_AREA_ID" val="157ca6c832b94aa7a00aba88d9acbdc0"/>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3a702161aa98481ba6214c9a68c09bfa"/>
  <p:tag name="KSO_WM_SLIDE_BACKGROUND_TYPE" val="belt"/>
</p:tagLst>
</file>

<file path=ppt/tags/tag85.xml><?xml version="1.0" encoding="utf-8"?>
<p:tagLst xmlns:a="http://schemas.openxmlformats.org/drawingml/2006/main" xmlns:r="http://schemas.openxmlformats.org/officeDocument/2006/relationships" xmlns:p="http://schemas.openxmlformats.org/presentationml/2006/main">
  <p:tag name="KSO_WM_SLIDE_BACKGROUND_TYPE" val="belt"/>
</p:tagLst>
</file>

<file path=ppt/tags/tag86.xml><?xml version="1.0" encoding="utf-8"?>
<p:tagLst xmlns:a="http://schemas.openxmlformats.org/drawingml/2006/main" xmlns:r="http://schemas.openxmlformats.org/officeDocument/2006/relationships" xmlns:p="http://schemas.openxmlformats.org/presentationml/2006/main">
  <p:tag name="KSO_WM_SLIDE_BACKGROUND_TYPE" val="belt"/>
</p:tagLst>
</file>

<file path=ppt/tags/tag87.xml><?xml version="1.0" encoding="utf-8"?>
<p:tagLst xmlns:a="http://schemas.openxmlformats.org/drawingml/2006/main" xmlns:r="http://schemas.openxmlformats.org/officeDocument/2006/relationships" xmlns:p="http://schemas.openxmlformats.org/presentationml/2006/main">
  <p:tag name="KSO_WM_SLIDE_BACKGROUND_TYPE" val="belt"/>
</p:tagLst>
</file>

<file path=ppt/tags/tag88.xml><?xml version="1.0" encoding="utf-8"?>
<p:tagLst xmlns:a="http://schemas.openxmlformats.org/drawingml/2006/main" xmlns:r="http://schemas.openxmlformats.org/officeDocument/2006/relationships" xmlns:p="http://schemas.openxmlformats.org/presentationml/2006/main">
  <p:tag name="KSO_WM_SLIDE_BACKGROUND_TYPE" val="belt"/>
</p:tagLst>
</file>

<file path=ppt/tags/tag89.xml><?xml version="1.0" encoding="utf-8"?>
<p:tagLst xmlns:a="http://schemas.openxmlformats.org/drawingml/2006/main" xmlns:r="http://schemas.openxmlformats.org/officeDocument/2006/relationships" xmlns:p="http://schemas.openxmlformats.org/presentationml/2006/main">
  <p:tag name="KSO_WM_SLIDE_BACKGROUND_TYPE" val="belt"/>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281_4*i*1"/>
  <p:tag name="KSO_WM_TEMPLATE_CATEGORY" val="chip"/>
  <p:tag name="KSO_WM_TEMPLATE_INDEX" val="20205281"/>
  <p:tag name="KSO_WM_UNIT_LAYERLEVEL" val="1"/>
  <p:tag name="KSO_WM_TAG_VERSION" val="1.0"/>
  <p:tag name="KSO_WM_BEAUTIFY_FLAG" val="#wm#"/>
  <p:tag name="KSO_WM_CHIP_GROUPID" val="5fbf1fd79532eafaafd2988c"/>
  <p:tag name="KSO_WM_CHIP_XID" val="5fbf1fd79532eafaafd29890"/>
  <p:tag name="KSO_WM_UNIT_DEC_AREA_ID" val="209c644bbdcf44ddab1791c5d799b248"/>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b42b3663cc943659aec87634b64660b"/>
</p:tagLst>
</file>

<file path=ppt/tags/tag90.xml><?xml version="1.0" encoding="utf-8"?>
<p:tagLst xmlns:a="http://schemas.openxmlformats.org/drawingml/2006/main" xmlns:r="http://schemas.openxmlformats.org/officeDocument/2006/relationships" xmlns:p="http://schemas.openxmlformats.org/presentationml/2006/main">
  <p:tag name="KSO_WM_CHIP_INFOS" val="{&quot;layout_type&quot;:&quot;forleft&quot;,&quot;slide_type&quot;:[&quot;title&quot;],&quot;aspect_ratio&quot;:&quot;16:9&quot;}"/>
  <p:tag name="KSO_WM_CHIP_XID" val="5ebe041a0ac41c4a0a52557b"/>
  <p:tag name="KSO_WM_CHIP_FILLPROP" val="[[{&quot;fill_id&quot;:&quot;d4089bcb58db42069348158c66880bc0&quot;,&quot;fill_align&quot;:&quot;cm&quot;,&quot;text_align&quot;:&quot;lm&quot;,&quot;text_direction&quot;:&quot;horizontal&quot;,&quot;chip_types&quot;:[&quot;text&quot;,&quot;header&quot;]}]]"/>
  <p:tag name="KSO_WM_SLIDE_ID" val="custom20205281_1"/>
  <p:tag name="KSO_WM_TEMPLATE_SUBCATEGORY" val="21"/>
  <p:tag name="KSO_WM_TEMPLATE_MASTER_TYPE" val="1"/>
  <p:tag name="KSO_WM_TEMPLATE_COLOR_TYPE" val="1"/>
  <p:tag name="KSO_WM_SLIDE_TYPE" val="title"/>
  <p:tag name="KSO_WM_SLIDE_SUBTYPE" val="pureTxt"/>
  <p:tag name="KSO_WM_SLIDE_ITEM_CNT" val="0"/>
  <p:tag name="KSO_WM_SLIDE_INDEX" val="1"/>
  <p:tag name="KSO_WM_SLIDE_SIZE" val="380*460"/>
  <p:tag name="KSO_WM_SLIDE_POSITION" val="60*39"/>
  <p:tag name="KSO_WM_TAG_VERSION" val="1.0"/>
  <p:tag name="KSO_WM_BEAUTIFY_FLAG" val="#wm#"/>
  <p:tag name="KSO_WM_TEMPLATE_CATEGORY" val="custom"/>
  <p:tag name="KSO_WM_TEMPLATE_INDEX" val="20205281"/>
  <p:tag name="KSO_WM_SLIDE_LAYOUT" val="a_b"/>
  <p:tag name="KSO_WM_SLIDE_LAYOUT_CNT" val="1_1"/>
  <p:tag name="KSO_WM_CHIP_GROUPID" val="5ebf6661ddc3daf3fef3f760"/>
  <p:tag name="KSO_WM_SLIDE_LAYOUT_INFO" val="{&quot;id&quot;:&quot;2020-11-26T16:18:21&quot;,&quot;maxSize&quot;:{&quot;size1&quot;:62.85377762405961},&quot;minSize&quot;:{&quot;size1&quot;:51.45377762405962},&quot;normalSize&quot;:{&quot;size1&quot;:58.55377762405961},&quot;subLayout&quot;:[{&quot;id&quot;:&quot;2020-11-26T16:18:21&quot;,&quot;margin&quot;:{&quot;bottom&quot;:0.20331743359565735,&quot;left&quot;:3.386747360229492,&quot;right&quot;:17.074363708496094,&quot;top&quot;:5.821568489074707},&quot;type&quot;:0},{&quot;id&quot;:&quot;2020-11-26T16:18:21&quot;,&quot;margin&quot;:{&quot;bottom&quot;:5.821590900421143,&quot;left&quot;:3.386747360229492,&quot;right&quot;:17.074363708496094,&quot;top&quot;:0.2784408628940582},&quot;type&quot;:0}],&quot;type&quot;:0}"/>
  <p:tag name="KSO_WM_SLIDE_BK_DARK_LIGHT" val="2"/>
  <p:tag name="KSO_WM_SLIDE_BACKGROUND_TYPE" val="general"/>
  <p:tag name="KSO_WM_SLIDE_SUPPORT_FEATURE_TYPE" val="0"/>
  <p:tag name="KSO_WM_TEMPLATE_MASTER_THUMB_INDEX" val="13"/>
  <p:tag name="KSO_WM_TEMPLATE_ASSEMBLE_XID" val="5fbf64c69532eafaafd417e2"/>
  <p:tag name="KSO_WM_TEMPLATE_ASSEMBLE_GROUPID" val="5fbf1fd79532eafaafd2988c"/>
  <p:tag name="KSO_WM_TEMPLATE_THUMBS_INDEX" val="1、3、4、5、7、40"/>
</p:tagLst>
</file>

<file path=ppt/tags/tag9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5281_1*i*1"/>
  <p:tag name="KSO_WM_TEMPLATE_CATEGORY" val="custom"/>
  <p:tag name="KSO_WM_TEMPLATE_INDEX" val="20205281"/>
  <p:tag name="KSO_WM_UNIT_LAYERLEVEL" val="1"/>
  <p:tag name="KSO_WM_TAG_VERSION" val="1.0"/>
  <p:tag name="KSO_WM_BEAUTIFY_FLAG" val="#wm#"/>
  <p:tag name="KSO_WM_UNIT_BLOCK" val="0"/>
  <p:tag name="KSO_WM_UNIT_SM_LIMIT_TYPE" val="3"/>
  <p:tag name="KSO_WM_UNIT_DEC_AREA_ID" val="2e34b2b25d4e4a30bbded40fc7eebe5b"/>
  <p:tag name="KSO_WM_UNIT_DECORATE_INFO" val="{&quot;DecorateInfoH&quot;:{&quot;IsAbs&quot;:true},&quot;DecorateInfoW&quot;:{&quot;IsAbs&quot;:false},&quot;DecorateInfoX&quot;:{&quot;IsAbs&quot;:true,&quot;Pos&quot;:1},&quot;DecorateInfoY&quot;:{&quot;IsAbs&quot;:true,&quot;Pos&quot;:0},&quot;ReferentInfo&quot;:{&quot;Id&quot;:&quot;c980e97159444202a620411a5082c42f&quot;,&quot;X&quot;:{&quot;Pos&quot;:1},&quot;Y&quot;:{&quot;Pos&quot;:2}},&quot;whChangeMode&quot;:0}"/>
  <p:tag name="KSO_WM_CHIP_GROUPID" val="5f2a1e7645e1f15ec24fe43a"/>
  <p:tag name="KSO_WM_CHIP_XID" val="5f2a1e7645e1f15ec24fe43b"/>
  <p:tag name="KSO_WM_CHIP_FILLAREA_FILL_RULE" val="{&quot;fill_align&quot;:&quot;cm&quot;,&quot;fill_mode&quot;:&quot;adaptive&quot;,&quot;sacle_strategy&quot;:&quot;smart&quot;}"/>
  <p:tag name="KSO_WM_UNIT_DEC_SUPPORTCHANGEPIC" val="0"/>
  <p:tag name="KSO_WM_UNIT_DEC_CHANGEPICRESERVED" val="0"/>
  <p:tag name="KSO_WM_ASSEMBLE_CHIP_INDEX" val="e7f8d54b29ea4f68b5544b20392582ab"/>
  <p:tag name="KSO_WM_UNIT_LINE_FORE_SCHEMECOLOR_INDEX_BRIGHTNESS" val="0.25"/>
  <p:tag name="KSO_WM_UNIT_LINE_FORE_SCHEMECOLOR_INDEX" val="13"/>
  <p:tag name="KSO_WM_UNIT_LINE_FILL_TYPE" val="2"/>
</p:tagLst>
</file>

<file path=ppt/tags/tag9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custom20205281_1*a*1"/>
  <p:tag name="KSO_WM_TEMPLATE_CATEGORY" val="custom"/>
  <p:tag name="KSO_WM_TEMPLATE_INDEX" val="20205281"/>
  <p:tag name="KSO_WM_UNIT_LAYERLEVEL" val="1"/>
  <p:tag name="KSO_WM_TAG_VERSION" val="1.0"/>
  <p:tag name="KSO_WM_BEAUTIFY_FLAG" val="#wm#"/>
  <p:tag name="KSO_WM_UNIT_ISCONTENTSTITLE" val="0"/>
  <p:tag name="KSO_WM_UNIT_NOCLEAR" val="0"/>
  <p:tag name="KSO_WM_UNIT_VALUE" val="14"/>
  <p:tag name="KSO_WM_UNIT_TYPE" val="a"/>
  <p:tag name="KSO_WM_UNIT_INDEX" val="1"/>
  <p:tag name="KSO_WM_UNIT_ISNUMDGMTITLE" val="0"/>
  <p:tag name="KSO_WM_UNIT_PRESET_TEXT" val="家庭宠物养护手册"/>
  <p:tag name="KSO_WM_UNIT_BLOCK" val="0"/>
  <p:tag name="KSO_WM_UNIT_DEC_AREA_ID" val="4726afa3e65b4bf88819b5b759434b87"/>
  <p:tag name="KSO_WM_UNIT_DEFAULT_FONT" val="24;60;4"/>
  <p:tag name="KSO_WM_CHIP_GROUPID" val="5f2a1e7645e1f15ec24fe43a"/>
  <p:tag name="KSO_WM_CHIP_XID" val="5f2a1e7645e1f15ec24fe43b"/>
  <p:tag name="KSO_WM_CHIP_FILLAREA_FILL_RULE" val="{&quot;fill_align&quot;:&quot;cm&quot;,&quot;fill_mode&quot;:&quot;adaptive&quot;,&quot;sacle_strategy&quot;:&quot;smart&quot;}"/>
  <p:tag name="KSO_WM_ASSEMBLE_CHIP_INDEX" val="e7f8d54b29ea4f68b5544b20392582ab"/>
  <p:tag name="KSO_WM_UNIT_TEXT_FILL_FORE_SCHEMECOLOR_INDEX_BRIGHTNESS" val="0.15"/>
  <p:tag name="KSO_WM_UNIT_TEXT_FILL_FORE_SCHEMECOLOR_INDEX" val="13"/>
  <p:tag name="KSO_WM_UNIT_TEXT_FILL_TYPE" val="1"/>
  <p:tag name="KSO_WM_UNIT_SMARTLAYOUT_COMPRESS_INFO" val="{&#10;    &quot;id&quot;: &quot;2020-11-26T16:18:21&quot;,&#10;    &quot;max&quot;: 0,&#10;    &quot;topChanged&quot;: 0&#10;}&#10;"/>
  <p:tag name="KSO_WM_UNIT_LAST_MAX_FONTSIZE" val="660"/>
</p:tagLst>
</file>

<file path=ppt/tags/tag93.xml><?xml version="1.0" encoding="utf-8"?>
<p:tagLst xmlns:a="http://schemas.openxmlformats.org/drawingml/2006/main" xmlns:r="http://schemas.openxmlformats.org/officeDocument/2006/relationships" xmlns:p="http://schemas.openxmlformats.org/presentationml/2006/main">
  <p:tag name="KSO_WM_SLIDE_BK_DARK_LIGHT" val=""/>
  <p:tag name="KSO_WM_SLIDE_BACKGROUND_TYPE" val="general"/>
</p:tagLst>
</file>

<file path=ppt/tags/tag9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281_3*i*1"/>
  <p:tag name="KSO_WM_TEMPLATE_CATEGORY" val="chip"/>
  <p:tag name="KSO_WM_TEMPLATE_INDEX" val="20205281"/>
  <p:tag name="KSO_WM_UNIT_LAYERLEVEL" val="1"/>
  <p:tag name="KSO_WM_TAG_VERSION" val="1.0"/>
  <p:tag name="KSO_WM_BEAUTIFY_FLAG" val="#wm#"/>
  <p:tag name="KSO_WM_CHIP_GROUPID" val="5fbf1fd79532eafaafd2988c"/>
  <p:tag name="KSO_WM_CHIP_XID" val="5fbf1fd79532eafaafd2988f"/>
  <p:tag name="KSO_WM_UNIT_DEC_AREA_ID" val="bc06fe6384fa461194498414cc17e7d3"/>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610ea2ae68e843ea84ba408c3f64e869"/>
  <p:tag name="KSO_WM_SLIDE_BACKGROUND_TYPE" val="general"/>
  <p:tag name="WM_BEAUTIFY_SHAPE_IDENTITY" val="{16303ef9-02a9-4434-a555-000a7002d710}"/>
</p:tagLst>
</file>

<file path=ppt/tags/tag9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SUBTYPE" val="t"/>
  <p:tag name="KSO_WM_UNIT_TYPE" val="i"/>
  <p:tag name="KSO_WM_UNIT_INDEX" val="1"/>
  <p:tag name="KSO_WM_UNIT_ID" val="chip20205281_4*i*1"/>
  <p:tag name="KSO_WM_TEMPLATE_CATEGORY" val="chip"/>
  <p:tag name="KSO_WM_TEMPLATE_INDEX" val="20205281"/>
  <p:tag name="KSO_WM_UNIT_LAYERLEVEL" val="1"/>
  <p:tag name="KSO_WM_TAG_VERSION" val="1.0"/>
  <p:tag name="KSO_WM_BEAUTIFY_FLAG" val="#wm#"/>
  <p:tag name="KSO_WM_CHIP_GROUPID" val="5fbf1fd79532eafaafd2988c"/>
  <p:tag name="KSO_WM_CHIP_XID" val="5fbf1fd79532eafaafd29890"/>
  <p:tag name="KSO_WM_UNIT_DEC_AREA_ID" val="209c644bbdcf44ddab1791c5d799b248"/>
  <p:tag name="KSO_WM_CHIP_FILLAREA_FILL_RULE" val="{&quot;fill_align&quot;:&quot;cm&quot;,&quot;fill_effect&quot;:[],&quot;fill_mode&quot;:&quot;full&quot;,&quot;sacle_strategy&quot;:&quot;stretch&quot;}"/>
  <p:tag name="KSO_WM_UNIT_DEC_SUPPORTCHANGEPIC" val="0"/>
  <p:tag name="KSO_WM_UNIT_DEC_CHANGEPICRESERVED" val="1"/>
  <p:tag name="KSO_WM_ASSEMBLE_CHIP_INDEX" val="db42b3663cc943659aec87634b64660b"/>
  <p:tag name="KSO_WM_SLIDE_BACKGROUND_TYPE" val="general"/>
  <p:tag name="WM_BEAUTIFY_SHAPE_IDENTITY" val="{78f31c41-853b-4686-baa7-26b1dca54379}"/>
</p:tagLst>
</file>

<file path=ppt/tags/tag96.xml><?xml version="1.0" encoding="utf-8"?>
<p:tagLst xmlns:a="http://schemas.openxmlformats.org/drawingml/2006/main" xmlns:r="http://schemas.openxmlformats.org/officeDocument/2006/relationships" xmlns:p="http://schemas.openxmlformats.org/presentationml/2006/main">
  <p:tag name="KSO_WM_CHIP_INFOS" val="{&quot;layout_type&quot;:&quot;forright3&quot;,&quot;slide_type&quot;:[&quot;contents&quot;],&quot;aspect_ratio&quot;:&quot;16:9&quot;}"/>
  <p:tag name="KSO_WM_CHIP_XID" val="5ebe041a0ac41c4a0a525584"/>
  <p:tag name="KSO_WM_CHIP_FILLPROP" val="[[{&quot;fill_id&quot;:&quot;5bd8f18c25e24c05bb7579581f147ba3&quot;,&quot;fill_align&quot;:&quot;lm&quot;,&quot;text_align&quot;:&quot;lm&quot;,&quot;text_direction&quot;:&quot;horizontal&quot;,&quot;chip_types&quot;:[&quot;catalogtitle&quot;]},{&quot;fill_id&quot;:&quot;9570330f79eb4c549d68026aebbae7da&quot;,&quot;fill_align&quot;:&quot;lm&quot;,&quot;text_align&quot;:&quot;lm&quot;,&quot;text_direction&quot;:&quot;horizontal&quot;,&quot;chip_types&quot;:[&quot;diagram&quot;]}],[{&quot;fill_id&quot;:&quot;5bd8f18c25e24c05bb7579581f147ba3&quot;,&quot;fill_align&quot;:&quot;cm&quot;,&quot;text_align&quot;:&quot;cm&quot;,&quot;text_direction&quot;:&quot;horizontal&quot;,&quot;chip_types&quot;:[&quot;catalogtitle&quot;]},{&quot;fill_id&quot;:&quot;9570330f79eb4c549d68026aebbae7da&quot;,&quot;fill_align&quot;:&quot;lm&quot;,&quot;text_align&quot;:&quot;lm&quot;,&quot;text_direction&quot;:&quot;horizontal&quot;,&quot;chip_types&quot;:[&quot;diagram&quot;]}],[{&quot;fill_id&quot;:&quot;5bd8f18c25e24c05bb7579581f147ba3&quot;,&quot;fill_align&quot;:&quot;cm&quot;,&quot;text_align&quot;:&quot;cm&quot;,&quot;text_direction&quot;:&quot;horizontal&quot;,&quot;chip_types&quot;:[&quot;catalogtitle&quot;]},{&quot;fill_id&quot;:&quot;9570330f79eb4c549d68026aebbae7da&quot;,&quot;fill_align&quot;:&quot;cm&quot;,&quot;text_align&quot;:&quot;lm&quot;,&quot;text_direction&quot;:&quot;horizontal&quot;,&quot;chip_types&quot;:[&quot;diagram&quot;]}]]"/>
  <p:tag name="KSO_WM_SLIDE_ID" val="custom20205281_5"/>
  <p:tag name="KSO_WM_TEMPLATE_SUBCATEGORY" val="21"/>
  <p:tag name="KSO_WM_TEMPLATE_MASTER_TYPE" val="1"/>
  <p:tag name="KSO_WM_TEMPLATE_COLOR_TYPE" val="1"/>
  <p:tag name="KSO_WM_SLIDE_TYPE" val="contents"/>
  <p:tag name="KSO_WM_SLIDE_SUBTYPE" val="diag"/>
  <p:tag name="KSO_WM_SLIDE_ITEM_CNT" val="5"/>
  <p:tag name="KSO_WM_SLIDE_INDEX" val="5"/>
  <p:tag name="KSO_WM_SLIDE_SIZE" val="348*384"/>
  <p:tag name="KSO_WM_SLIDE_POSITION" val="546*36"/>
  <p:tag name="KSO_WM_TAG_VERSION" val="1.0"/>
  <p:tag name="KSO_WM_BEAUTIFY_FLAG" val="#wm#"/>
  <p:tag name="KSO_WM_TEMPLATE_CATEGORY" val="custom"/>
  <p:tag name="KSO_WM_TEMPLATE_INDEX" val="20205281"/>
  <p:tag name="KSO_WM_SLIDE_LAYOUT" val="a_l"/>
  <p:tag name="KSO_WM_SLIDE_LAYOUT_CNT" val="1_1"/>
  <p:tag name="KSO_WM_SLIDE_RATIO" val="1.777778"/>
  <p:tag name="KSO_WM_CHIP_GROUPID" val="5ebf6661ddc3daf3fef3f760"/>
  <p:tag name="KSO_WM_SLIDE_BK_DARK_LIGHT" val="2"/>
  <p:tag name="KSO_WM_SLIDE_BACKGROUND_TYPE" val="general"/>
  <p:tag name="KSO_WM_DIAGRAM_GROUP_CODE" val="l1-1"/>
  <p:tag name="KSO_WM_SLIDE_DIAGTYPE" val="l"/>
  <p:tag name="KSO_WM_SLIDE_SUPPORT_FEATURE_TYPE" val="0"/>
  <p:tag name="KSO_WM_TEMPLATE_ASSEMBLE_XID" val="5fbf64c69532eafaafd417fe"/>
  <p:tag name="KSO_WM_TEMPLATE_ASSEMBLE_GROUPID" val="5fbf1fd79532eafaafd2988c"/>
</p:tagLst>
</file>

<file path=ppt/tags/tag97.xml><?xml version="1.0" encoding="utf-8"?>
<p:tagLst xmlns:a="http://schemas.openxmlformats.org/drawingml/2006/main" xmlns:r="http://schemas.openxmlformats.org/officeDocument/2006/relationships" xmlns:p="http://schemas.openxmlformats.org/presentationml/2006/main">
  <p:tag name="KSO_WM_UNIT_PLACING_PICTURE_USER_VIEWPORT" val="{&quot;height&quot;:1327,&quot;width&quot;:1311}"/>
</p:tagLst>
</file>

<file path=ppt/tags/tag98.xml><?xml version="1.0" encoding="utf-8"?>
<p:tagLst xmlns:a="http://schemas.openxmlformats.org/drawingml/2006/main" xmlns:r="http://schemas.openxmlformats.org/officeDocument/2006/relationships" xmlns:p="http://schemas.openxmlformats.org/presentationml/2006/main">
  <p:tag name="KSO_WM_UNIT_COLOR_SCHEME_SHAPE_ID" val="20"/>
  <p:tag name="KSO_WM_UNIT_COLOR_SCHEME_PARENT_PAGE" val="0_4"/>
  <p:tag name="KSO_WM_UNIT_ISCONTENTSTITLE" val="1"/>
  <p:tag name="KSO_WM_UNIT_PRESET_TEXT" val="目录/CONTENTS"/>
  <p:tag name="KSO_WM_UNIT_NOCLEAR" val="0"/>
  <p:tag name="KSO_WM_UNIT_VALUE" val="12"/>
  <p:tag name="KSO_WM_UNIT_HIGHLIGHT" val="0"/>
  <p:tag name="KSO_WM_UNIT_COMPATIBLE" val="0"/>
  <p:tag name="KSO_WM_UNIT_DIAGRAM_ISNUMVISUAL" val="0"/>
  <p:tag name="KSO_WM_UNIT_DIAGRAM_ISREFERUNIT" val="0"/>
  <p:tag name="KSO_WM_UNIT_TYPE" val="a"/>
  <p:tag name="KSO_WM_UNIT_INDEX" val="1"/>
  <p:tag name="KSO_WM_UNIT_ID" val="custom20205281_5*a*1"/>
  <p:tag name="KSO_WM_TEMPLATE_CATEGORY" val="custom"/>
  <p:tag name="KSO_WM_TEMPLATE_INDEX" val="20205281"/>
  <p:tag name="KSO_WM_UNIT_LAYERLEVEL" val="1"/>
  <p:tag name="KSO_WM_TAG_VERSION" val="1.0"/>
  <p:tag name="KSO_WM_BEAUTIFY_FLAG" val="#wm#"/>
  <p:tag name="KSO_WM_UNIT_ISNUMDGMTITLE" val="0"/>
  <p:tag name="KSO_WM_CHIP_GROUPID" val="5ec7aebb8193540dcf6eab75"/>
  <p:tag name="KSO_WM_CHIP_XID" val="5ec7aebb8193540dcf6eab76"/>
  <p:tag name="KSO_WM_UNIT_DEC_AREA_ID" val="c86365c6766a41a4830a0ef0994f19e1"/>
  <p:tag name="KSO_WM_CHIP_FILLAREA_FILL_RULE" val="{&quot;fill_align&quot;:&quot;lm&quot;,&quot;fill_mode&quot;:&quot;adaptive&quot;,&quot;sacle_strategy&quot;:&quot;smart&quot;}"/>
  <p:tag name="KSO_WM_ASSEMBLE_CHIP_INDEX" val="0d54fe68fddb4a0f9a3b46997f9b6e85"/>
  <p:tag name="KSO_WM_UNIT_TEXT_FILL_FORE_SCHEMECOLOR_INDEX_BRIGHTNESS" val="0"/>
  <p:tag name="KSO_WM_UNIT_TEXT_FILL_FORE_SCHEMECOLOR_INDEX" val="5"/>
  <p:tag name="KSO_WM_UNIT_TEXT_FILL_TYPE" val="1"/>
</p:tagLst>
</file>

<file path=ppt/tags/tag9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l_h_i"/>
  <p:tag name="KSO_WM_UNIT_INDEX" val="1_1_1"/>
  <p:tag name="KSO_WM_UNIT_ID" val="custom20205281_5*l_h_i*1_1_1"/>
  <p:tag name="KSO_WM_TEMPLATE_CATEGORY" val="custom"/>
  <p:tag name="KSO_WM_TEMPLATE_INDEX" val="20205281"/>
  <p:tag name="KSO_WM_UNIT_LAYERLEVEL" val="1_1_1"/>
  <p:tag name="KSO_WM_TAG_VERSION" val="1.0"/>
  <p:tag name="KSO_WM_BEAUTIFY_FLAG" val="#wm#"/>
  <p:tag name="KSO_WM_CHIP_GROUPID" val="5f707df00ff15d9a40ebae87"/>
  <p:tag name="KSO_WM_CHIP_XID" val="5f707df00ff15d9a40ebae8b"/>
  <p:tag name="KSO_WM_UNIT_DEC_AREA_ID" val="b6fac1d7eb5546219fb06cc3c56bcaa7"/>
  <p:tag name="KSO_WM_CHIP_FILLAREA_FILL_RULE" val="{&quot;fill_align&quot;:&quot;lm&quot;,&quot;fill_mode&quot;:&quot;adaptive&quot;,&quot;sacle_strategy&quot;:&quot;stretch&quot;}"/>
  <p:tag name="KSO_WM_UNIT_DEC_SUPPORTCHANGEPIC" val="0"/>
  <p:tag name="KSO_WM_UNIT_DEC_CHANGEPICRESERVED" val="0"/>
  <p:tag name="KSO_WM_ASSEMBLE_CHIP_INDEX" val="771d092a30764f8590039d57cbf6427f"/>
  <p:tag name="KSO_WM_UNIT_FILL_FORE_SCHEMECOLOR_INDEX_BRIGHTNESS" val="0.4"/>
  <p:tag name="KSO_WM_UNIT_FILL_FORE_SCHEMECOLOR_INDEX" val="5"/>
  <p:tag name="KSO_WM_UNIT_FILL_TYPE" val="1"/>
  <p:tag name="KSO_WM_UNIT_TEXT_FILL_FORE_SCHEMECOLOR_INDEX_BRIGHTNESS" val="0"/>
  <p:tag name="KSO_WM_UNIT_TEXT_FILL_FORE_SCHEMECOLOR_INDEX" val="2"/>
  <p:tag name="KSO_WM_UNIT_TEXT_FILL_TYPE" val="1"/>
  <p:tag name="KSO_WM_UNIT_VALUE" val="1"/>
  <p:tag name="KSO_WM_UNIT_USESOURCEFORMAT_APPLY"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4_Office 主题​​">
  <a:themeElements>
    <a:clrScheme name="Adjacency">
      <a:dk1>
        <a:srgbClr val="000000"/>
      </a:dk1>
      <a:lt1>
        <a:srgbClr val="FFFFFF"/>
      </a:lt1>
      <a:dk2>
        <a:srgbClr val="D2EFEF"/>
      </a:dk2>
      <a:lt2>
        <a:srgbClr val="E8F6F7"/>
      </a:lt2>
      <a:accent1>
        <a:srgbClr val="84C1C3"/>
      </a:accent1>
      <a:accent2>
        <a:srgbClr val="7EB7D0"/>
      </a:accent2>
      <a:accent3>
        <a:srgbClr val="85ABD6"/>
      </a:accent3>
      <a:accent4>
        <a:srgbClr val="979CD1"/>
      </a:accent4>
      <a:accent5>
        <a:srgbClr val="AE8EBE"/>
      </a:accent5>
      <a:accent6>
        <a:srgbClr val="C283A1"/>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TotalTime>
  <Words>1318</Words>
  <Application>Microsoft Office PowerPoint</Application>
  <PresentationFormat>全屏显示(16:9)</PresentationFormat>
  <Paragraphs>104</Paragraphs>
  <Slides>22</Slides>
  <Notes>3</Notes>
  <HiddenSlides>0</HiddenSlides>
  <MMClips>0</MMClips>
  <ScaleCrop>false</ScaleCrop>
  <HeadingPairs>
    <vt:vector size="6" baseType="variant">
      <vt:variant>
        <vt:lpstr>已用的字体</vt:lpstr>
      </vt:variant>
      <vt:variant>
        <vt:i4>9</vt:i4>
      </vt:variant>
      <vt:variant>
        <vt:lpstr>主题</vt:lpstr>
      </vt:variant>
      <vt:variant>
        <vt:i4>2</vt:i4>
      </vt:variant>
      <vt:variant>
        <vt:lpstr>幻灯片标题</vt:lpstr>
      </vt:variant>
      <vt:variant>
        <vt:i4>22</vt:i4>
      </vt:variant>
    </vt:vector>
  </HeadingPairs>
  <TitlesOfParts>
    <vt:vector size="33" baseType="lpstr">
      <vt:lpstr>Arial</vt:lpstr>
      <vt:lpstr>宋体</vt:lpstr>
      <vt:lpstr>Calibri</vt:lpstr>
      <vt:lpstr>黑体</vt:lpstr>
      <vt:lpstr>幼圆</vt:lpstr>
      <vt:lpstr>汉仪雅酷黑简</vt:lpstr>
      <vt:lpstr>微软雅黑</vt:lpstr>
      <vt:lpstr>Wingdings</vt:lpstr>
      <vt:lpstr>汉仪乐喵体W</vt:lpstr>
      <vt:lpstr>Office 主题​​</vt:lpstr>
      <vt:lpstr>4_Office 主题​​</vt:lpstr>
      <vt:lpstr>南 山 区 招 生 系 统 培 训</vt:lpstr>
      <vt:lpstr>PowerPoint 演示文稿</vt:lpstr>
      <vt:lpstr>PowerPoint 演示文稿</vt:lpstr>
      <vt:lpstr>PowerPoint 演示文稿</vt:lpstr>
      <vt:lpstr>PowerPoint 演示文稿</vt:lpstr>
      <vt:lpstr>3、填 报 注 意 事 项</vt:lpstr>
      <vt:lpstr>PowerPoint 演示文稿</vt:lpstr>
      <vt:lpstr>PowerPoint 演示文稿</vt:lpstr>
      <vt:lpstr>4.1、申请学校</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6、进度查询</vt:lpstr>
      <vt:lpstr>感 谢 聆 听</vt:lpstr>
    </vt:vector>
  </TitlesOfParts>
  <Company>www.rapidppt.com</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锐普PPT</dc:creator>
  <cp:lastModifiedBy>Windows 用户</cp:lastModifiedBy>
  <cp:revision>155</cp:revision>
  <dcterms:created xsi:type="dcterms:W3CDTF">2011-06-13T01:32:00Z</dcterms:created>
  <dcterms:modified xsi:type="dcterms:W3CDTF">2022-05-30T07:17:10Z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2052-11.1.0.11566</vt:lpwstr>
  </property>
  <property fmtid="{D5CDD505-2E9C-101B-9397-08002B2CF9AE}" pid="3" name="ICV">
    <vt:lpwstr>A8F8D4BB3B8943D79CA7FCEECFDBCAD5</vt:lpwstr>
  </property>
</Properties>
</file>